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2" r:id="rId9"/>
    <p:sldId id="264" r:id="rId10"/>
    <p:sldId id="263" r:id="rId11"/>
    <p:sldId id="261" r:id="rId12"/>
    <p:sldId id="26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3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1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4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1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3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F6094-3FB6-4EBC-A043-BE6B7E411AEC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D7042-8731-405F-B8D3-44CFF5E8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0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ozy-corner.com/history_ru/images/12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87312"/>
            <a:ext cx="7317508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The Great Northern War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1287463"/>
            <a:ext cx="4416425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Dylan </a:t>
            </a:r>
            <a:r>
              <a:rPr lang="en-US" dirty="0" err="1" smtClean="0">
                <a:solidFill>
                  <a:schemeClr val="bg1"/>
                </a:solidFill>
              </a:rPr>
              <a:t>Levins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Angela Guy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cozy-corner.com/history_ru/images/1296.jpg"/>
          <p:cNvSpPr>
            <a:spLocks noChangeAspect="1" noChangeArrowheads="1"/>
          </p:cNvSpPr>
          <p:nvPr/>
        </p:nvSpPr>
        <p:spPr bwMode="auto">
          <a:xfrm>
            <a:off x="155575" y="-1989138"/>
            <a:ext cx="6096000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Resourses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Wikipedia.org</a:t>
            </a:r>
          </a:p>
          <a:p>
            <a:r>
              <a:rPr lang="en-US" dirty="0"/>
              <a:t>http://depts.washington.edu/baltic/papers/greatnorthernwar.htm</a:t>
            </a:r>
          </a:p>
        </p:txBody>
      </p:sp>
    </p:spTree>
    <p:extLst>
      <p:ext uri="{BB962C8B-B14F-4D97-AF65-F5344CB8AC3E}">
        <p14:creationId xmlns:p14="http://schemas.microsoft.com/office/powerpoint/2010/main" val="1550964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248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When did Peter the Great become the founder of Saint Petersburg?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Before St. Petersburg was a beautiful European city what was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many serfs (slaves) died creating St. Petersburg?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happened to the size of Russia during Peter the Greats rule?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 the early 1700’s what happened to</a:t>
            </a:r>
            <a:r>
              <a:rPr lang="en-US" sz="2400" dirty="0"/>
              <a:t> </a:t>
            </a:r>
            <a:r>
              <a:rPr lang="en-US" sz="2400" dirty="0" smtClean="0"/>
              <a:t> Charles XII’s army?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did the Great Northern War start?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old was Peter the Great when he took Throne?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Out of the 14 children Peter had with his two wives how many made it to adult hood?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did </a:t>
            </a:r>
            <a:r>
              <a:rPr lang="en-US" sz="2400" dirty="0" err="1" smtClean="0"/>
              <a:t>Frederik</a:t>
            </a:r>
            <a:r>
              <a:rPr lang="en-US" sz="2400" dirty="0" smtClean="0"/>
              <a:t> IV start to make </a:t>
            </a:r>
            <a:r>
              <a:rPr lang="en-US" sz="2400" dirty="0"/>
              <a:t>S</a:t>
            </a:r>
            <a:r>
              <a:rPr lang="en-US" sz="2400" dirty="0" smtClean="0"/>
              <a:t>weden pay in order to move cargo which they never had to pay before?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was the meeting between August </a:t>
            </a:r>
            <a:r>
              <a:rPr lang="en-US" sz="2400" dirty="0"/>
              <a:t>II The </a:t>
            </a:r>
            <a:r>
              <a:rPr lang="en-US" sz="2400" dirty="0" smtClean="0"/>
              <a:t>Strong and Peter the Great know for when they talked about attacking </a:t>
            </a:r>
            <a:r>
              <a:rPr lang="en-US" sz="2400" dirty="0"/>
              <a:t>S</a:t>
            </a:r>
            <a:r>
              <a:rPr lang="en-US" sz="2400" dirty="0" smtClean="0"/>
              <a:t>weden?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46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Answers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 27, 1703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marshy swamp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Estimated 25,000 to 100,000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grew a lot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almost doubled in size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Norway, Poland, and Russia agreed to attack Sweden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Ten-Years-Old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Sound Dues which were transit taxes or tariffs on cargo moved between the North Sea and the Baltic </a:t>
            </a:r>
            <a:r>
              <a:rPr lang="en-US" dirty="0" smtClean="0"/>
              <a:t>Sea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It’s Greedy Ambitions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Was 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It was a conflict in which a </a:t>
            </a:r>
            <a:r>
              <a:rPr lang="en-US" dirty="0"/>
              <a:t>coalition led </a:t>
            </a:r>
            <a:r>
              <a:rPr lang="en-US" dirty="0" smtClean="0"/>
              <a:t>by the </a:t>
            </a:r>
            <a:r>
              <a:rPr lang="en-US" dirty="0" err="1" smtClean="0"/>
              <a:t>Tsardom</a:t>
            </a:r>
            <a:r>
              <a:rPr lang="en-US" dirty="0" smtClean="0"/>
              <a:t> of Russia, which successfully contested the supremacy of the Swedish Empire in Northern central Europe to Eastern Europe.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it Started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</a:t>
            </a:r>
            <a:r>
              <a:rPr lang="en-US" dirty="0" smtClean="0">
                <a:effectLst/>
              </a:rPr>
              <a:t>hen the alliance of Denmark of Norway, Saxony, Poland-Lithuania and Russia Started a war on the Swedish, </a:t>
            </a:r>
            <a:r>
              <a:rPr lang="en-US" dirty="0" smtClean="0"/>
              <a:t>by </a:t>
            </a:r>
            <a:r>
              <a:rPr lang="en-US" dirty="0" smtClean="0">
                <a:effectLst/>
              </a:rPr>
              <a:t>attacking Swedish Holstein-</a:t>
            </a:r>
            <a:r>
              <a:rPr lang="en-US" dirty="0" err="1" smtClean="0">
                <a:effectLst/>
              </a:rPr>
              <a:t>Gottorp</a:t>
            </a:r>
            <a:r>
              <a:rPr lang="en-US" dirty="0" smtClean="0">
                <a:effectLst/>
              </a:rPr>
              <a:t>, Swedish Livonia, and Swedish </a:t>
            </a:r>
            <a:r>
              <a:rPr lang="en-US" dirty="0" err="1" smtClean="0">
                <a:effectLst/>
              </a:rPr>
              <a:t>Ingria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2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The Initial </a:t>
            </a:r>
            <a:r>
              <a:rPr lang="en-US" b="1" dirty="0"/>
              <a:t>L</a:t>
            </a:r>
            <a:r>
              <a:rPr lang="en-US" b="1" dirty="0" smtClean="0">
                <a:effectLst/>
              </a:rPr>
              <a:t>eaders of the Anti-Swedish </a:t>
            </a:r>
            <a:r>
              <a:rPr lang="en-US" b="1" dirty="0"/>
              <a:t>A</a:t>
            </a:r>
            <a:r>
              <a:rPr lang="en-US" b="1" dirty="0" smtClean="0">
                <a:effectLst/>
              </a:rPr>
              <a:t>lliance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/>
            <a:r>
              <a:rPr lang="en-US" dirty="0" smtClean="0">
                <a:effectLst/>
              </a:rPr>
              <a:t>Peter I the Great of Russia</a:t>
            </a:r>
          </a:p>
          <a:p>
            <a:pPr algn="ctr"/>
            <a:r>
              <a:rPr lang="en-US" dirty="0" smtClean="0">
                <a:effectLst/>
              </a:rPr>
              <a:t> Frederick IV of Denmark–Norway</a:t>
            </a:r>
          </a:p>
          <a:p>
            <a:pPr algn="ctr"/>
            <a:r>
              <a:rPr lang="en-US" dirty="0" smtClean="0">
                <a:effectLst/>
              </a:rPr>
              <a:t>August II the Strong of Saxe-Poland-Lithuania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Peter I The Great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</a:t>
            </a:r>
            <a:r>
              <a:rPr lang="en-US" dirty="0" smtClean="0"/>
              <a:t>ecame Tsar (c-</a:t>
            </a:r>
            <a:r>
              <a:rPr lang="en-US" dirty="0" err="1" smtClean="0"/>
              <a:t>zar</a:t>
            </a:r>
            <a:r>
              <a:rPr lang="en-US" dirty="0" smtClean="0"/>
              <a:t>) </a:t>
            </a:r>
            <a:r>
              <a:rPr lang="en-US" dirty="0"/>
              <a:t>in 1682 </a:t>
            </a:r>
            <a:r>
              <a:rPr lang="en-US" dirty="0" smtClean="0"/>
              <a:t>after </a:t>
            </a:r>
            <a:r>
              <a:rPr lang="en-US" dirty="0"/>
              <a:t>the death of his </a:t>
            </a:r>
            <a:r>
              <a:rPr lang="en-US" dirty="0" smtClean="0"/>
              <a:t>older half </a:t>
            </a:r>
            <a:r>
              <a:rPr lang="en-US" dirty="0"/>
              <a:t>brother </a:t>
            </a:r>
            <a:r>
              <a:rPr lang="en-US" dirty="0" smtClean="0"/>
              <a:t>Feodor</a:t>
            </a:r>
          </a:p>
          <a:p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e did </a:t>
            </a:r>
            <a:r>
              <a:rPr lang="en-US" dirty="0"/>
              <a:t>not become the </a:t>
            </a:r>
            <a:r>
              <a:rPr lang="en-US" dirty="0" smtClean="0"/>
              <a:t>real </a:t>
            </a:r>
            <a:r>
              <a:rPr lang="en-US" dirty="0"/>
              <a:t>ruler until </a:t>
            </a:r>
            <a:r>
              <a:rPr lang="en-US" dirty="0" smtClean="0"/>
              <a:t>about 1689</a:t>
            </a:r>
          </a:p>
          <a:p>
            <a:r>
              <a:rPr lang="en-US" dirty="0" smtClean="0"/>
              <a:t> </a:t>
            </a:r>
            <a:r>
              <a:rPr lang="en-US" dirty="0"/>
              <a:t>He </a:t>
            </a:r>
            <a:r>
              <a:rPr lang="en-US" dirty="0" smtClean="0"/>
              <a:t>decided to start </a:t>
            </a:r>
            <a:r>
              <a:rPr lang="en-US" dirty="0"/>
              <a:t>reforming the country, </a:t>
            </a:r>
            <a:r>
              <a:rPr lang="en-US" dirty="0" smtClean="0"/>
              <a:t>changing </a:t>
            </a:r>
            <a:r>
              <a:rPr lang="en-US" dirty="0"/>
              <a:t>the Russian </a:t>
            </a:r>
            <a:r>
              <a:rPr lang="en-US" dirty="0" err="1"/>
              <a:t>tsardom</a:t>
            </a:r>
            <a:r>
              <a:rPr lang="en-US" dirty="0"/>
              <a:t> into a </a:t>
            </a:r>
            <a:r>
              <a:rPr lang="en-US" dirty="0" smtClean="0"/>
              <a:t>modern </a:t>
            </a:r>
            <a:r>
              <a:rPr lang="en-US" dirty="0"/>
              <a:t>empire </a:t>
            </a:r>
            <a:r>
              <a:rPr lang="en-US" dirty="0" smtClean="0"/>
              <a:t>depending </a:t>
            </a:r>
            <a:r>
              <a:rPr lang="en-US" dirty="0"/>
              <a:t>on trade and a</a:t>
            </a:r>
            <a:r>
              <a:rPr lang="en-US" dirty="0" smtClean="0"/>
              <a:t> real strong professional </a:t>
            </a:r>
            <a:r>
              <a:rPr lang="en-US" dirty="0"/>
              <a:t>army and </a:t>
            </a:r>
            <a:r>
              <a:rPr lang="en-US" dirty="0" smtClean="0"/>
              <a:t>navy</a:t>
            </a:r>
          </a:p>
          <a:p>
            <a:r>
              <a:rPr lang="en-US" dirty="0" smtClean="0"/>
              <a:t> He </a:t>
            </a:r>
            <a:r>
              <a:rPr lang="en-US" dirty="0"/>
              <a:t>expanded the size of </a:t>
            </a:r>
            <a:r>
              <a:rPr lang="en-US" dirty="0" smtClean="0"/>
              <a:t>Russia a lot </a:t>
            </a:r>
            <a:r>
              <a:rPr lang="en-US" dirty="0"/>
              <a:t>during his </a:t>
            </a:r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Frederik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ocused </a:t>
            </a:r>
            <a:r>
              <a:rPr lang="en-US" dirty="0"/>
              <a:t>on c</a:t>
            </a:r>
            <a:r>
              <a:rPr lang="en-US" dirty="0" smtClean="0"/>
              <a:t>hanging </a:t>
            </a:r>
            <a:r>
              <a:rPr lang="en-US" dirty="0"/>
              <a:t>his </a:t>
            </a:r>
            <a:r>
              <a:rPr lang="en-US" dirty="0" smtClean="0"/>
              <a:t>state to </a:t>
            </a:r>
            <a:r>
              <a:rPr lang="en-US" dirty="0"/>
              <a:t>an absolute monarchy, in </a:t>
            </a:r>
            <a:r>
              <a:rPr lang="en-US" dirty="0" smtClean="0"/>
              <a:t>a way </a:t>
            </a:r>
            <a:r>
              <a:rPr lang="en-US" dirty="0"/>
              <a:t>similar to Charles </a:t>
            </a:r>
            <a:r>
              <a:rPr lang="en-US" dirty="0" smtClean="0"/>
              <a:t>XI.</a:t>
            </a:r>
          </a:p>
          <a:p>
            <a:r>
              <a:rPr lang="en-US" dirty="0" smtClean="0"/>
              <a:t> </a:t>
            </a:r>
            <a:r>
              <a:rPr lang="en-US" dirty="0"/>
              <a:t>He </a:t>
            </a:r>
            <a:r>
              <a:rPr lang="en-US" dirty="0" smtClean="0"/>
              <a:t>didn’t reach </a:t>
            </a:r>
            <a:r>
              <a:rPr lang="en-US" dirty="0"/>
              <a:t>his main </a:t>
            </a:r>
            <a:r>
              <a:rPr lang="en-US" dirty="0" smtClean="0"/>
              <a:t>goal which was to gain back </a:t>
            </a:r>
            <a:r>
              <a:rPr lang="en-US" dirty="0"/>
              <a:t>the former eastern Danish provinces lost to </a:t>
            </a:r>
            <a:r>
              <a:rPr lang="en-US" dirty="0" smtClean="0"/>
              <a:t>Sweden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/>
              <a:t>did put an end to the Swedish threat south of Denmark. </a:t>
            </a:r>
            <a:endParaRPr lang="en-US" dirty="0" smtClean="0"/>
          </a:p>
          <a:p>
            <a:r>
              <a:rPr lang="en-US" dirty="0" smtClean="0"/>
              <a:t>Ended </a:t>
            </a:r>
            <a:r>
              <a:rPr lang="en-US" dirty="0"/>
              <a:t>Sweden's exemption from the Sound Dues w</a:t>
            </a:r>
            <a:r>
              <a:rPr lang="en-US" dirty="0" smtClean="0"/>
              <a:t>hich were transit taxes or tariffs </a:t>
            </a:r>
            <a:r>
              <a:rPr lang="en-US" dirty="0"/>
              <a:t>on cargo moved between the North Sea and the Baltic </a:t>
            </a:r>
            <a:r>
              <a:rPr lang="en-US" dirty="0" smtClean="0"/>
              <a:t>Sea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August </a:t>
            </a:r>
            <a:r>
              <a:rPr lang="en-US" b="1" dirty="0" smtClean="0"/>
              <a:t>II </a:t>
            </a:r>
            <a:r>
              <a:rPr lang="en-US" b="1" dirty="0"/>
              <a:t>The Strong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en-US" dirty="0" smtClean="0"/>
              <a:t>nown as the elector </a:t>
            </a:r>
            <a:r>
              <a:rPr lang="en-US" dirty="0"/>
              <a:t>of Saxony and another cousin of Charles </a:t>
            </a:r>
            <a:r>
              <a:rPr lang="en-US" dirty="0" smtClean="0"/>
              <a:t>XII</a:t>
            </a:r>
          </a:p>
          <a:p>
            <a:r>
              <a:rPr lang="en-US" dirty="0" smtClean="0"/>
              <a:t> He </a:t>
            </a:r>
            <a:r>
              <a:rPr lang="en-US" dirty="0"/>
              <a:t>gained the Polish crown after the death of Jan </a:t>
            </a:r>
            <a:r>
              <a:rPr lang="en-US" dirty="0" err="1"/>
              <a:t>Sobieski</a:t>
            </a:r>
            <a:r>
              <a:rPr lang="en-US" dirty="0"/>
              <a:t> in </a:t>
            </a:r>
            <a:r>
              <a:rPr lang="en-US" dirty="0" smtClean="0"/>
              <a:t>1696</a:t>
            </a:r>
          </a:p>
          <a:p>
            <a:r>
              <a:rPr lang="en-US" dirty="0" smtClean="0"/>
              <a:t> </a:t>
            </a:r>
            <a:r>
              <a:rPr lang="en-US" dirty="0"/>
              <a:t>His </a:t>
            </a:r>
            <a:r>
              <a:rPr lang="en-US" dirty="0" smtClean="0"/>
              <a:t>intentions </a:t>
            </a:r>
            <a:r>
              <a:rPr lang="en-US" dirty="0"/>
              <a:t>to transform the Polish–Lithuanian Commonwealth into an absolute monarchy were not </a:t>
            </a:r>
            <a:r>
              <a:rPr lang="en-US" dirty="0" smtClean="0"/>
              <a:t>recognized</a:t>
            </a:r>
          </a:p>
          <a:p>
            <a:r>
              <a:rPr lang="en-US" dirty="0" smtClean="0"/>
              <a:t>He had a </a:t>
            </a:r>
            <a:r>
              <a:rPr lang="en-US" dirty="0"/>
              <a:t>meeting with Peter the Great in Prawa in September </a:t>
            </a:r>
            <a:r>
              <a:rPr lang="en-US" dirty="0" smtClean="0"/>
              <a:t>1698. There they made </a:t>
            </a:r>
            <a:r>
              <a:rPr lang="en-US" dirty="0"/>
              <a:t>the </a:t>
            </a:r>
            <a:r>
              <a:rPr lang="en-US" dirty="0" smtClean="0"/>
              <a:t>plans </a:t>
            </a:r>
            <a:r>
              <a:rPr lang="en-US" dirty="0"/>
              <a:t>to attack </a:t>
            </a:r>
            <a:r>
              <a:rPr lang="en-US" dirty="0" smtClean="0"/>
              <a:t>Sweden</a:t>
            </a:r>
          </a:p>
          <a:p>
            <a:r>
              <a:rPr lang="en-US" dirty="0" smtClean="0"/>
              <a:t> The meeting became </a:t>
            </a:r>
            <a:r>
              <a:rPr lang="en-US" dirty="0"/>
              <a:t>legendary for </a:t>
            </a:r>
            <a:r>
              <a:rPr lang="en-US" dirty="0" smtClean="0"/>
              <a:t>its greedy ambitions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22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Troops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In </a:t>
            </a:r>
            <a:r>
              <a:rPr lang="en-US" dirty="0" smtClean="0"/>
              <a:t>1700 </a:t>
            </a:r>
            <a:r>
              <a:rPr lang="en-US" dirty="0"/>
              <a:t>Charles XII had </a:t>
            </a:r>
            <a:r>
              <a:rPr lang="en-US" dirty="0" smtClean="0"/>
              <a:t>a </a:t>
            </a:r>
            <a:r>
              <a:rPr lang="en-US" dirty="0"/>
              <a:t>army of </a:t>
            </a:r>
            <a:r>
              <a:rPr lang="en-US" dirty="0" smtClean="0"/>
              <a:t>77,000. In </a:t>
            </a:r>
            <a:r>
              <a:rPr lang="en-US" dirty="0"/>
              <a:t>1707 this </a:t>
            </a:r>
            <a:r>
              <a:rPr lang="en-US" dirty="0" smtClean="0"/>
              <a:t>number grew </a:t>
            </a:r>
            <a:r>
              <a:rPr lang="en-US" dirty="0"/>
              <a:t>to at </a:t>
            </a:r>
            <a:r>
              <a:rPr lang="en-US" dirty="0" smtClean="0"/>
              <a:t>about </a:t>
            </a:r>
            <a:r>
              <a:rPr lang="en-US" dirty="0"/>
              <a:t>120,000 </a:t>
            </a:r>
            <a:r>
              <a:rPr lang="en-US" dirty="0" smtClean="0"/>
              <a:t>even with the casualties of battles.</a:t>
            </a:r>
            <a:endParaRPr lang="en-US" dirty="0"/>
          </a:p>
          <a:p>
            <a:pPr algn="ctr"/>
            <a:r>
              <a:rPr lang="en-US" dirty="0"/>
              <a:t>Russia was able to </a:t>
            </a:r>
            <a:r>
              <a:rPr lang="en-US" dirty="0" smtClean="0"/>
              <a:t>move </a:t>
            </a:r>
            <a:r>
              <a:rPr lang="en-US" dirty="0"/>
              <a:t>a larger </a:t>
            </a:r>
            <a:r>
              <a:rPr lang="en-US" dirty="0" smtClean="0"/>
              <a:t>army </a:t>
            </a:r>
            <a:r>
              <a:rPr lang="en-US" dirty="0"/>
              <a:t>but could not </a:t>
            </a:r>
            <a:r>
              <a:rPr lang="en-US" dirty="0" smtClean="0"/>
              <a:t>put all </a:t>
            </a:r>
            <a:r>
              <a:rPr lang="en-US" dirty="0"/>
              <a:t>of them into </a:t>
            </a:r>
            <a:r>
              <a:rPr lang="en-US" dirty="0" smtClean="0"/>
              <a:t>battle at the same time. </a:t>
            </a:r>
            <a:r>
              <a:rPr lang="en-US" dirty="0"/>
              <a:t>The Russian mobilization system was </a:t>
            </a:r>
            <a:r>
              <a:rPr lang="en-US" dirty="0" smtClean="0"/>
              <a:t>not effective </a:t>
            </a:r>
            <a:r>
              <a:rPr lang="en-US" dirty="0"/>
              <a:t>and </a:t>
            </a:r>
            <a:r>
              <a:rPr lang="en-US" dirty="0" smtClean="0"/>
              <a:t>the growing </a:t>
            </a:r>
            <a:r>
              <a:rPr lang="en-US" dirty="0"/>
              <a:t>nation needed to be defended in many </a:t>
            </a:r>
            <a:r>
              <a:rPr lang="en-US" dirty="0" smtClean="0"/>
              <a:t>places. </a:t>
            </a:r>
            <a:r>
              <a:rPr lang="en-US" dirty="0"/>
              <a:t>A grand mobilization covering Russia's </a:t>
            </a:r>
            <a:r>
              <a:rPr lang="en-US" dirty="0" smtClean="0"/>
              <a:t>large </a:t>
            </a:r>
            <a:r>
              <a:rPr lang="en-US" dirty="0"/>
              <a:t>territories would have been </a:t>
            </a:r>
            <a:r>
              <a:rPr lang="en-US" dirty="0" smtClean="0"/>
              <a:t>unreal.</a:t>
            </a:r>
            <a:endParaRPr lang="en-US" dirty="0"/>
          </a:p>
          <a:p>
            <a:pPr algn="ctr"/>
            <a:r>
              <a:rPr lang="en-US" dirty="0"/>
              <a:t>Denmark contributed 20,000 men in their invasion of Holstein-</a:t>
            </a:r>
            <a:r>
              <a:rPr lang="en-US" dirty="0" err="1"/>
              <a:t>Gottorp</a:t>
            </a:r>
            <a:r>
              <a:rPr lang="en-US" dirty="0"/>
              <a:t> and more on other </a:t>
            </a:r>
            <a:r>
              <a:rPr lang="en-US" dirty="0" smtClean="0"/>
              <a:t>sides.</a:t>
            </a:r>
            <a:endParaRPr lang="en-US" dirty="0"/>
          </a:p>
          <a:p>
            <a:pPr algn="ctr"/>
            <a:r>
              <a:rPr lang="en-US" dirty="0"/>
              <a:t>Poland and Saxony together could </a:t>
            </a:r>
            <a:r>
              <a:rPr lang="en-US" dirty="0" smtClean="0"/>
              <a:t>move about </a:t>
            </a:r>
            <a:r>
              <a:rPr lang="en-US" dirty="0"/>
              <a:t>100,000 </a:t>
            </a:r>
            <a:r>
              <a:rPr lang="en-US" dirty="0" smtClean="0"/>
              <a:t>people.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Treaties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Treaty of </a:t>
            </a:r>
            <a:r>
              <a:rPr lang="en-US" b="1" dirty="0" err="1" smtClean="0"/>
              <a:t>Altranstädt</a:t>
            </a:r>
            <a:r>
              <a:rPr lang="en-US" b="1" dirty="0" smtClean="0"/>
              <a:t>- </a:t>
            </a:r>
            <a:r>
              <a:rPr lang="en-US" sz="2800" dirty="0" smtClean="0">
                <a:effectLst/>
              </a:rPr>
              <a:t>Augustus had to </a:t>
            </a:r>
            <a:r>
              <a:rPr lang="en-US" sz="2800" dirty="0" smtClean="0"/>
              <a:t>end </a:t>
            </a:r>
            <a:r>
              <a:rPr lang="en-US" sz="2800" dirty="0" smtClean="0">
                <a:effectLst/>
              </a:rPr>
              <a:t>his claims to the Polish throne and his partnership with Russia.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Treaties </a:t>
            </a:r>
            <a:r>
              <a:rPr lang="en-US" b="1" dirty="0"/>
              <a:t>of Stockholm </a:t>
            </a:r>
            <a:r>
              <a:rPr lang="en-US" b="1" dirty="0" smtClean="0"/>
              <a:t>1719-</a:t>
            </a:r>
            <a:r>
              <a:rPr lang="en-US" dirty="0" smtClean="0"/>
              <a:t> </a:t>
            </a:r>
            <a:r>
              <a:rPr lang="en-US" sz="2800" dirty="0" smtClean="0"/>
              <a:t>Swedish-</a:t>
            </a:r>
            <a:r>
              <a:rPr lang="en-US" sz="2800" dirty="0" err="1" smtClean="0"/>
              <a:t>Hanoveranian</a:t>
            </a:r>
            <a:r>
              <a:rPr lang="en-US" sz="2800" dirty="0" smtClean="0"/>
              <a:t> </a:t>
            </a:r>
            <a:r>
              <a:rPr lang="en-US" sz="2800" dirty="0"/>
              <a:t>and Swedish-Prussian </a:t>
            </a:r>
            <a:endParaRPr lang="en-US" sz="2800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Treaty </a:t>
            </a:r>
            <a:r>
              <a:rPr lang="en-US" b="1" dirty="0"/>
              <a:t>of </a:t>
            </a:r>
            <a:r>
              <a:rPr lang="en-US" b="1" dirty="0" err="1"/>
              <a:t>Frederiksborg</a:t>
            </a:r>
            <a:r>
              <a:rPr lang="en-US" b="1" dirty="0"/>
              <a:t> </a:t>
            </a:r>
            <a:r>
              <a:rPr lang="en-US" b="1" dirty="0" smtClean="0"/>
              <a:t>1720- </a:t>
            </a: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 err="1" smtClean="0"/>
              <a:t>Dano</a:t>
            </a:r>
            <a:r>
              <a:rPr lang="en-US" sz="2800" dirty="0" smtClean="0"/>
              <a:t>-Swedish </a:t>
            </a:r>
            <a:endParaRPr lang="en-US" sz="2800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Treaty </a:t>
            </a:r>
            <a:r>
              <a:rPr lang="en-US" b="1" dirty="0"/>
              <a:t>of </a:t>
            </a:r>
            <a:r>
              <a:rPr lang="en-US" b="1" dirty="0" err="1"/>
              <a:t>Nystad</a:t>
            </a:r>
            <a:r>
              <a:rPr lang="en-US" b="1" dirty="0"/>
              <a:t> </a:t>
            </a:r>
            <a:r>
              <a:rPr lang="en-US" b="1" dirty="0" smtClean="0"/>
              <a:t>1721-</a:t>
            </a:r>
            <a:r>
              <a:rPr lang="en-US" sz="2800" dirty="0" smtClean="0"/>
              <a:t> The </a:t>
            </a:r>
            <a:r>
              <a:rPr lang="en-US" sz="2800" dirty="0"/>
              <a:t>Russo-Swedish </a:t>
            </a:r>
            <a:endParaRPr lang="en-US" sz="2800" b="1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8C791AD8-1844-4B8C-946A-C265C8972CCB" xsi:nil="true"/>
    <Class xmlns="8C791AD8-1844-4B8C-946A-C265C8972CCB">WH2</Class>
    <Teacher xmlns="8C791AD8-1844-4B8C-946A-C265C8972CCB">Demott</Teach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A798C44188C4B946AC265C8972CCB" ma:contentTypeVersion="0" ma:contentTypeDescription="Create a new document." ma:contentTypeScope="" ma:versionID="7f360ae269427f9c1840fcfa1ba4ce5b">
  <xsd:schema xmlns:xsd="http://www.w3.org/2001/XMLSchema" xmlns:xs="http://www.w3.org/2001/XMLSchema" xmlns:p="http://schemas.microsoft.com/office/2006/metadata/properties" xmlns:ns2="8C791AD8-1844-4B8C-946A-C265C8972CCB" targetNamespace="http://schemas.microsoft.com/office/2006/metadata/properties" ma:root="true" ma:fieldsID="8d39d5840f0b2779aef352eaf22072af" ns2:_="">
    <xsd:import namespace="8C791AD8-1844-4B8C-946A-C265C8972CCB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91AD8-1844-4B8C-946A-C265C8972CCB" elementFormDefault="qualified">
    <xsd:import namespace="http://schemas.microsoft.com/office/2006/documentManagement/types"/>
    <xsd:import namespace="http://schemas.microsoft.com/office/infopath/2007/PartnerControl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1EDF37-CF77-41DE-B258-D74DB9D89E36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8C791AD8-1844-4B8C-946A-C265C8972CCB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C97BA51-D198-4EC6-A796-CC3976410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791AD8-1844-4B8C-946A-C265C8972C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3B2CDD-42BC-4004-BBB8-CDF10F91AD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682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Great Northern War</vt:lpstr>
      <vt:lpstr>What Was it?</vt:lpstr>
      <vt:lpstr>How it Started  </vt:lpstr>
      <vt:lpstr>The Initial Leaders of the Anti-Swedish Alliance</vt:lpstr>
      <vt:lpstr>Peter I The Great</vt:lpstr>
      <vt:lpstr>Frederik IV</vt:lpstr>
      <vt:lpstr>August II The Strong</vt:lpstr>
      <vt:lpstr>Troops</vt:lpstr>
      <vt:lpstr>Treaties</vt:lpstr>
      <vt:lpstr>Resourses</vt:lpstr>
      <vt:lpstr>Questions</vt:lpstr>
      <vt:lpstr>Answers 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Northern War</dc:title>
  <dc:creator>DYLAN J LEVINS (253)</dc:creator>
  <cp:lastModifiedBy>Earl C. DeMott</cp:lastModifiedBy>
  <cp:revision>14</cp:revision>
  <dcterms:created xsi:type="dcterms:W3CDTF">2011-11-22T13:30:35Z</dcterms:created>
  <dcterms:modified xsi:type="dcterms:W3CDTF">2011-12-01T14:58:31Z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0x010100D81A798C44188C4B946AC265C8972CCB</vt:lpwstr>
  </property>
</Properties>
</file>