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15"/>
  </p:notesMasterIdLst>
  <p:sldIdLst>
    <p:sldId id="256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5E434-A3BF-4885-A57C-7DBE93FB66B0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27766-745A-476F-AF78-FFAA1294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7B6913-6035-4EDD-89BD-79A532D3DB3C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583AEB-376C-416F-9078-A90564FA7D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Bastil</a:t>
            </a:r>
            <a:r>
              <a:rPr lang="en-US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Storming The Bastille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Storming of the Bastille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Khari</a:t>
            </a:r>
            <a:r>
              <a:rPr lang="en-US" dirty="0" smtClean="0"/>
              <a:t> Lomax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849">
            <a:off x="76200" y="1285874"/>
            <a:ext cx="44958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6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3352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weren't many prisoners in the Bastille at the time of the storming; only 7 people were freed. </a:t>
            </a:r>
            <a:r>
              <a:rPr lang="en-US" dirty="0" smtClean="0"/>
              <a:t>That </a:t>
            </a:r>
            <a:r>
              <a:rPr lang="en-US" dirty="0"/>
              <a:t>very night, 800 men began to destroy the Bastille.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5238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9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01336"/>
          </a:xfrm>
        </p:spPr>
        <p:txBody>
          <a:bodyPr>
            <a:normAutofit fontScale="90000"/>
          </a:bodyPr>
          <a:lstStyle/>
          <a:p>
            <a:r>
              <a:rPr lang="en-US" dirty="0"/>
              <a:t>Bastille was a prison in Paris , </a:t>
            </a:r>
            <a:r>
              <a:rPr lang="en-US" dirty="0" smtClean="0"/>
              <a:t>France. It was </a:t>
            </a:r>
            <a:r>
              <a:rPr lang="en-US" dirty="0"/>
              <a:t>a symbol of the King's absolute and arbitrary 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322">
            <a:off x="4710545" y="2895600"/>
            <a:ext cx="23717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49136"/>
          </a:xfrm>
        </p:spPr>
        <p:txBody>
          <a:bodyPr>
            <a:normAutofit/>
          </a:bodyPr>
          <a:lstStyle/>
          <a:p>
            <a:r>
              <a:rPr lang="en-US" dirty="0" smtClean="0"/>
              <a:t>A Group of craftsmen &amp; salesmen decided to fight back . They stole about 28,000 rifles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63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morning of July 14 , 1789 they decided to attack the Bastille.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476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33710" cy="2020336"/>
          </a:xfrm>
        </p:spPr>
        <p:txBody>
          <a:bodyPr>
            <a:normAutofit/>
          </a:bodyPr>
          <a:lstStyle/>
          <a:p>
            <a:r>
              <a:rPr lang="en-US" dirty="0"/>
              <a:t>At the time of the storming, the </a:t>
            </a:r>
            <a:r>
              <a:rPr lang="en-US" b="1" dirty="0"/>
              <a:t>Bastille</a:t>
            </a:r>
            <a:r>
              <a:rPr lang="en-US" dirty="0"/>
              <a:t> was only guarded by a few </a:t>
            </a:r>
            <a:r>
              <a:rPr lang="en-US" dirty="0" smtClean="0"/>
              <a:t>soldiers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5715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9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3962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crowd </a:t>
            </a:r>
            <a:r>
              <a:rPr lang="en-US" dirty="0" smtClean="0"/>
              <a:t>wasn’t big </a:t>
            </a:r>
            <a:r>
              <a:rPr lang="en-US" dirty="0"/>
              <a:t>enough to impress the guards. The Marquis de </a:t>
            </a:r>
            <a:r>
              <a:rPr lang="en-US" dirty="0" err="1" smtClean="0"/>
              <a:t>Launay</a:t>
            </a:r>
            <a:r>
              <a:rPr lang="en-US" dirty="0"/>
              <a:t>, </a:t>
            </a:r>
            <a:r>
              <a:rPr lang="en-US" dirty="0" smtClean="0"/>
              <a:t>feared anger </a:t>
            </a:r>
            <a:r>
              <a:rPr lang="en-US" dirty="0"/>
              <a:t>among the revolutionaries, accepted </a:t>
            </a:r>
            <a:r>
              <a:rPr lang="en-US" dirty="0" smtClean="0"/>
              <a:t>to </a:t>
            </a:r>
            <a:r>
              <a:rPr lang="en-US" dirty="0"/>
              <a:t>meet </a:t>
            </a:r>
            <a:r>
              <a:rPr lang="en-US" dirty="0" smtClean="0"/>
              <a:t>their representatives </a:t>
            </a:r>
            <a:r>
              <a:rPr lang="en-US" dirty="0"/>
              <a:t>inside the prison.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207">
            <a:off x="5541817" y="4081126"/>
            <a:ext cx="22955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28956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 negotiations ended when a group of revolutionaries entered the Bastille. The guards were ordered to fire, killing hundreds of people.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048000"/>
            <a:ext cx="54864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715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4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pm , Marquis De </a:t>
            </a:r>
            <a:r>
              <a:rPr lang="en-US" dirty="0" err="1" smtClean="0">
                <a:sym typeface="Wingdings" pitchFamily="2" charset="2"/>
              </a:rPr>
              <a:t>Launay</a:t>
            </a:r>
            <a:r>
              <a:rPr lang="en-US" dirty="0" smtClean="0">
                <a:sym typeface="Wingdings" pitchFamily="2" charset="2"/>
              </a:rPr>
              <a:t> surrendered to the people &amp; finally let them in the prison.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7162800" cy="29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4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2667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guards were violently killed &amp;</a:t>
            </a:r>
            <a:r>
              <a:rPr lang="en-US" dirty="0" smtClean="0"/>
              <a:t> </a:t>
            </a:r>
            <a:r>
              <a:rPr lang="en-US" dirty="0"/>
              <a:t>Marquis de </a:t>
            </a:r>
            <a:r>
              <a:rPr lang="en-US" dirty="0" err="1"/>
              <a:t>Launay</a:t>
            </a:r>
            <a:r>
              <a:rPr lang="en-US" dirty="0"/>
              <a:t> was beheaded, with his head </a:t>
            </a:r>
            <a:r>
              <a:rPr lang="en-US" dirty="0" smtClean="0"/>
              <a:t>put </a:t>
            </a:r>
            <a:r>
              <a:rPr lang="en-US" dirty="0"/>
              <a:t>on a </a:t>
            </a:r>
            <a:r>
              <a:rPr lang="en-US" dirty="0" smtClean="0"/>
              <a:t>stake &amp; </a:t>
            </a:r>
            <a:r>
              <a:rPr lang="en-US" dirty="0"/>
              <a:t>carried all over the city as a sign of victory.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926">
            <a:off x="4439382" y="2934471"/>
            <a:ext cx="388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F25794BC41D4E9EFF17B386593736" ma:contentTypeVersion="0" ma:contentTypeDescription="Create a new document." ma:contentTypeScope="" ma:versionID="4c69643aacacb043ae333b5b7c8db226">
  <xsd:schema xmlns:xsd="http://www.w3.org/2001/XMLSchema" xmlns:xs="http://www.w3.org/2001/XMLSchema" xmlns:p="http://schemas.microsoft.com/office/2006/metadata/properties" xmlns:ns2="79254F18-C44B-4E1D-9EFF-17B386593736" targetNamespace="http://schemas.microsoft.com/office/2006/metadata/properties" ma:root="true" ma:fieldsID="8bec3a9138d24462007308cf422a208e" ns2:_="">
    <xsd:import namespace="79254F18-C44B-4E1D-9EFF-17B386593736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54F18-C44B-4E1D-9EFF-17B386593736" elementFormDefault="qualified">
    <xsd:import namespace="http://schemas.microsoft.com/office/2006/documentManagement/types"/>
    <xsd:import namespace="http://schemas.microsoft.com/office/infopath/2007/PartnerControl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79254F18-C44B-4E1D-9EFF-17B386593736" xsi:nil="true"/>
    <Due_x0020_Date xmlns="79254F18-C44B-4E1D-9EFF-17B386593736">11-28-11</Due_x0020_Date>
    <Teacher xmlns="79254F18-C44B-4E1D-9EFF-17B386593736" xsi:nil="true"/>
  </documentManagement>
</p:properties>
</file>

<file path=customXml/itemProps1.xml><?xml version="1.0" encoding="utf-8"?>
<ds:datastoreItem xmlns:ds="http://schemas.openxmlformats.org/officeDocument/2006/customXml" ds:itemID="{90A60AFF-0723-41C6-9D48-17B976FBA0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477CC2-8790-4F29-8725-5C0E9E3F8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254F18-C44B-4E1D-9EFF-17B386593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B12CE5-D5AC-459B-8CF8-461DCADC4BCF}">
  <ds:schemaRefs>
    <ds:schemaRef ds:uri="79254F18-C44B-4E1D-9EFF-17B386593736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211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Bastil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 +      Storming The Bastille             Storming of the Bastille </vt:lpstr>
      <vt:lpstr>Bastille was a prison in Paris , France. It was a symbol of the King's absolute and arbitrary power</vt:lpstr>
      <vt:lpstr>A Group of craftsmen &amp; salesmen decided to fight back . They stole about 28,000 rifles  </vt:lpstr>
      <vt:lpstr>On the morning of July 14 , 1789 they decided to attack the Bastille. </vt:lpstr>
      <vt:lpstr>At the time of the storming, the Bastille was only guarded by a few soldiers. </vt:lpstr>
      <vt:lpstr>The crowd wasn’t big enough to impress the guards. The Marquis de Launay, feared anger among the revolutionaries, accepted to meet their representatives inside the prison.</vt:lpstr>
      <vt:lpstr>But the negotiations ended when a group of revolutionaries entered the Bastille. The guards were ordered to fire, killing hundreds of people. </vt:lpstr>
      <vt:lpstr>At 4 pm , Marquis De Launay surrendered to the people &amp; finally let them in the prison.</vt:lpstr>
      <vt:lpstr>The guards were violently killed &amp; Marquis de Launay was beheaded, with his head put on a stake &amp; carried all over the city as a sign of victory.</vt:lpstr>
      <vt:lpstr>There weren't many prisoners in the Bastille at the time of the storming; only 7 people were freed. That very night, 800 men began to destroy the Bastille.  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Storming of the Bastille</dc:title>
  <dc:creator>KHARI S LOMAX (730)</dc:creator>
  <cp:lastModifiedBy>Earl C. DeMott</cp:lastModifiedBy>
  <cp:revision>7</cp:revision>
  <dcterms:created xsi:type="dcterms:W3CDTF">2011-11-28T12:40:01Z</dcterms:created>
  <dcterms:modified xsi:type="dcterms:W3CDTF">2011-12-01T15:00:16Z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0x010100184F25794BC41D4E9EFF17B386593736</vt:lpwstr>
  </property>
</Properties>
</file>