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24AE-2A14-4A77-980F-D64FCC675EC2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7E2C-1D83-439E-9B7F-389C1F8E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upload.wikimedia.org/wikipedia/commons/c/cd/Faustus-tragedy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>
                <a:solidFill>
                  <a:schemeClr val="bg1"/>
                </a:solidFill>
              </a:rPr>
              <a:t>Renaissance Royalty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Zach </a:t>
            </a:r>
            <a:r>
              <a:rPr lang="en-US" dirty="0" err="1" smtClean="0">
                <a:solidFill>
                  <a:schemeClr val="tx1"/>
                </a:solidFill>
              </a:rPr>
              <a:t>Kreib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Doctor Faustus</a:t>
            </a:r>
            <a:r>
              <a:rPr lang="en-US" dirty="0" smtClean="0"/>
              <a:t> 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"Why this is hell, nor am I out of it. </a:t>
            </a:r>
            <a:r>
              <a:rPr lang="en-US" sz="2800" dirty="0" err="1" smtClean="0">
                <a:effectLst/>
              </a:rPr>
              <a:t>Think'st</a:t>
            </a:r>
            <a:r>
              <a:rPr lang="en-US" sz="2800" dirty="0" smtClean="0">
                <a:effectLst/>
              </a:rPr>
              <a:t> thou that I, who saw the face of God, And tasted the eternal joys of heaven, Am not tormented with ten thousand hells In being deprived of everlasting bliss?“ - </a:t>
            </a:r>
            <a:r>
              <a:rPr lang="en-US" sz="2800" dirty="0" err="1" smtClean="0">
                <a:effectLst/>
              </a:rPr>
              <a:t>Mephistophilis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Faustus asks </a:t>
            </a:r>
            <a:r>
              <a:rPr lang="en-US" sz="2800" dirty="0" err="1" smtClean="0">
                <a:effectLst/>
              </a:rPr>
              <a:t>Mephistophilis</a:t>
            </a:r>
            <a:r>
              <a:rPr lang="en-US" sz="2800" dirty="0" smtClean="0">
                <a:effectLst/>
              </a:rPr>
              <a:t> how he is out of Hell</a:t>
            </a:r>
          </a:p>
          <a:p>
            <a:r>
              <a:rPr lang="en-US" sz="2800" dirty="0" smtClean="0"/>
              <a:t>Answer implies that </a:t>
            </a:r>
            <a:r>
              <a:rPr lang="en-US" sz="2800" dirty="0" err="1" smtClean="0">
                <a:effectLst/>
              </a:rPr>
              <a:t>Mephistophilis</a:t>
            </a:r>
            <a:r>
              <a:rPr lang="en-US" sz="2800" dirty="0" smtClean="0">
                <a:effectLst/>
              </a:rPr>
              <a:t> has a deep knowledge of God and wants to return to Heaven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2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Alleged government spy</a:t>
            </a:r>
          </a:p>
          <a:p>
            <a:r>
              <a:rPr lang="en-US" dirty="0" smtClean="0"/>
              <a:t>Death- stabbed above the right eye during an argument for unknown reasons</a:t>
            </a:r>
          </a:p>
          <a:p>
            <a:r>
              <a:rPr lang="en-US" dirty="0" smtClean="0"/>
              <a:t>Supposed atheist</a:t>
            </a:r>
          </a:p>
          <a:p>
            <a:r>
              <a:rPr lang="en-US" dirty="0" smtClean="0"/>
              <a:t>Admired and influential artist (Shakespeare’s tribute </a:t>
            </a:r>
            <a:r>
              <a:rPr lang="en-US" i="1" dirty="0" smtClean="0"/>
              <a:t>As You Like It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Ruled 1509-1547</a:t>
            </a:r>
          </a:p>
          <a:p>
            <a:r>
              <a:rPr lang="en-US" dirty="0" smtClean="0"/>
              <a:t>Son of King Henry VII</a:t>
            </a:r>
          </a:p>
          <a:p>
            <a:r>
              <a:rPr lang="en-US" dirty="0" smtClean="0"/>
              <a:t>6 wives (divorced, beheaded, died, divorced, beheaded, survived)</a:t>
            </a:r>
          </a:p>
          <a:p>
            <a:r>
              <a:rPr lang="en-US" dirty="0" smtClean="0"/>
              <a:t>3 children- Mary, Elizabeth, Edward</a:t>
            </a:r>
          </a:p>
          <a:p>
            <a:r>
              <a:rPr lang="en-US" dirty="0" smtClean="0"/>
              <a:t>Renaissance man (poet, hunter, athlete, musician, supported humanistic learning)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</a:p>
          <a:p>
            <a:pPr lvl="1"/>
            <a:r>
              <a:rPr lang="en-US" dirty="0" smtClean="0"/>
              <a:t> Henry wanted divorce from 1</a:t>
            </a:r>
            <a:r>
              <a:rPr lang="en-US" baseline="30000" dirty="0" smtClean="0"/>
              <a:t>st</a:t>
            </a:r>
            <a:r>
              <a:rPr lang="en-US" dirty="0" smtClean="0"/>
              <a:t> wife, but Pope wouldn’t grant it</a:t>
            </a:r>
          </a:p>
          <a:p>
            <a:pPr lvl="1"/>
            <a:r>
              <a:rPr lang="en-US" dirty="0" smtClean="0"/>
              <a:t>Henry denied the Pope any power and declared himself head of the English Church</a:t>
            </a:r>
          </a:p>
          <a:p>
            <a:pPr lvl="1"/>
            <a:r>
              <a:rPr lang="en-US" dirty="0" smtClean="0"/>
              <a:t>Beheaded Sir Thomas More because he remained loyal to the Pope</a:t>
            </a:r>
            <a:endParaRPr lang="en-US" dirty="0"/>
          </a:p>
        </p:txBody>
      </p:sp>
      <p:pic>
        <p:nvPicPr>
          <p:cNvPr id="3074" name="Picture 2" descr="http://www.tudorplace.com.ar/images/HenryVIII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6685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omoldbooks.org/r/5/438-detail-Portrait-of-King-Henry-VIII-q85-477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66354"/>
            <a:ext cx="2059991" cy="21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Edward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Henry VIII</a:t>
            </a:r>
          </a:p>
          <a:p>
            <a:r>
              <a:rPr lang="en-US" dirty="0" smtClean="0"/>
              <a:t>Reigned 1547-1533, started at age 9</a:t>
            </a:r>
          </a:p>
          <a:p>
            <a:r>
              <a:rPr lang="en-US" dirty="0" smtClean="0"/>
              <a:t>Only ruled in name, relatives had real power</a:t>
            </a:r>
          </a:p>
          <a:p>
            <a:r>
              <a:rPr lang="en-US" dirty="0" smtClean="0"/>
              <a:t>Died of tuberculosis</a:t>
            </a:r>
            <a:endParaRPr lang="en-US" dirty="0"/>
          </a:p>
        </p:txBody>
      </p:sp>
      <p:pic>
        <p:nvPicPr>
          <p:cNvPr id="5122" name="Picture 2" descr="http://www.tudorplace.com.ar/images/EdwardVI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52800"/>
            <a:ext cx="2297037" cy="33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Reigned 1553-1558</a:t>
            </a:r>
          </a:p>
          <a:p>
            <a:r>
              <a:rPr lang="en-US" dirty="0" smtClean="0"/>
              <a:t>Devout Catholic, executed many Protestants and gained name “Bloody Mary”</a:t>
            </a:r>
          </a:p>
          <a:p>
            <a:r>
              <a:rPr lang="en-US" dirty="0" smtClean="0"/>
              <a:t>Restored Pope’s power in England</a:t>
            </a:r>
          </a:p>
          <a:p>
            <a:r>
              <a:rPr lang="en-US" dirty="0" smtClean="0"/>
              <a:t>Married King Philip II of Spain</a:t>
            </a:r>
            <a:endParaRPr lang="en-US" dirty="0"/>
          </a:p>
        </p:txBody>
      </p:sp>
      <p:pic>
        <p:nvPicPr>
          <p:cNvPr id="4098" name="Picture 2" descr="http://englishhistory.net/tudor/monarchs/elizs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4013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nglishhistory.net/tudor/monarchs/eliz1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Queen Elizabeth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Reigned 1558-1603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“Virgin Queen” because never married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Reestablished the Church of England and rejected the Pope’s authority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Had Mary Stuart, Queen of Scotts, beheaded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Ruled when England’s Royal Navy defeated King Philip and Spanish Armada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Christopher Marlowe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Canterbury, England</a:t>
            </a:r>
          </a:p>
          <a:p>
            <a:r>
              <a:rPr lang="en-US" dirty="0" smtClean="0"/>
              <a:t>Baptized 2/26/1564</a:t>
            </a:r>
          </a:p>
          <a:p>
            <a:r>
              <a:rPr lang="en-US" dirty="0" smtClean="0"/>
              <a:t>Died 5/30/1593 (stabbed to death)</a:t>
            </a:r>
          </a:p>
          <a:p>
            <a:r>
              <a:rPr lang="en-US" dirty="0" smtClean="0"/>
              <a:t>Attended The King’s School and Corpus Christi College, Cambridge for Drama</a:t>
            </a:r>
          </a:p>
          <a:p>
            <a:r>
              <a:rPr lang="en-US" dirty="0" smtClean="0"/>
              <a:t>Alleged secret agent for Sir Francis </a:t>
            </a:r>
            <a:r>
              <a:rPr lang="en-US" dirty="0" err="1" smtClean="0"/>
              <a:t>Walsingham</a:t>
            </a:r>
            <a:endParaRPr lang="en-US" dirty="0"/>
          </a:p>
        </p:txBody>
      </p:sp>
      <p:pic>
        <p:nvPicPr>
          <p:cNvPr id="7170" name="Picture 2" descr="http://www.luminarium.org/renlit/marlowe-corpuschri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25460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Dido, Queen of Carthage</a:t>
            </a:r>
            <a:r>
              <a:rPr lang="en-US" dirty="0" smtClean="0"/>
              <a:t> (believed to be his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Tamburlaine the Great</a:t>
            </a:r>
          </a:p>
          <a:p>
            <a:r>
              <a:rPr lang="en-US" i="1" dirty="0" smtClean="0"/>
              <a:t>The Massacre at Paris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Tragicall</a:t>
            </a:r>
            <a:r>
              <a:rPr lang="en-US" i="1" dirty="0" smtClean="0"/>
              <a:t> History of the Life and Death of Doctor Faustus</a:t>
            </a:r>
          </a:p>
        </p:txBody>
      </p:sp>
      <p:pic>
        <p:nvPicPr>
          <p:cNvPr id="8194" name="Picture 2" descr="File:Faustus-tragedy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16247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The </a:t>
            </a:r>
            <a:r>
              <a:rPr lang="en-US" sz="3600" i="1" dirty="0" err="1" smtClean="0"/>
              <a:t>Tragicall</a:t>
            </a:r>
            <a:r>
              <a:rPr lang="en-US" sz="3600" i="1" dirty="0" smtClean="0"/>
              <a:t> History of the Life and Death of Doctor Faustus</a:t>
            </a:r>
            <a:br>
              <a:rPr lang="en-US" sz="3600" i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German </a:t>
            </a:r>
            <a:r>
              <a:rPr lang="en-US" dirty="0" err="1" smtClean="0"/>
              <a:t>Faustbach</a:t>
            </a:r>
            <a:endParaRPr lang="en-US" dirty="0" smtClean="0"/>
          </a:p>
          <a:p>
            <a:r>
              <a:rPr lang="en-US" dirty="0" smtClean="0"/>
              <a:t>First dramatized version of the Faust legend</a:t>
            </a:r>
          </a:p>
          <a:p>
            <a:r>
              <a:rPr lang="en-US" dirty="0"/>
              <a:t>A</a:t>
            </a:r>
            <a:r>
              <a:rPr lang="en-US" dirty="0" smtClean="0">
                <a:effectLst/>
              </a:rPr>
              <a:t> man sells his soul to the devil for power and knowledge</a:t>
            </a:r>
          </a:p>
          <a:p>
            <a:r>
              <a:rPr lang="en-US" dirty="0" smtClean="0"/>
              <a:t>Themes- sin, greed, death, obligation (choice), good vs. evil (recognize difference but chooses evil)</a:t>
            </a:r>
          </a:p>
          <a:p>
            <a:r>
              <a:rPr lang="en-US" dirty="0" smtClean="0"/>
              <a:t>Motifs- magic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421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Renaissance Royalty       </vt:lpstr>
      <vt:lpstr>King Henry VIII</vt:lpstr>
      <vt:lpstr>Henry VIII Cont.</vt:lpstr>
      <vt:lpstr>King Edward VI</vt:lpstr>
      <vt:lpstr>Queen Mary</vt:lpstr>
      <vt:lpstr>Queen Elizabeth I</vt:lpstr>
      <vt:lpstr>   Christopher Marlowe</vt:lpstr>
      <vt:lpstr>Dramas</vt:lpstr>
      <vt:lpstr>The Tragicall History of the Life and Death of Doctor Faustus </vt:lpstr>
      <vt:lpstr>Doctor Faustus Cont.</vt:lpstr>
      <vt:lpstr>Legend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Royalty</dc:title>
  <dc:creator>ZACHARY W KREIB (476)</dc:creator>
  <cp:lastModifiedBy>ZACHARY W KREIB (476)</cp:lastModifiedBy>
  <cp:revision>73</cp:revision>
  <dcterms:created xsi:type="dcterms:W3CDTF">2011-07-28T14:17:15Z</dcterms:created>
  <dcterms:modified xsi:type="dcterms:W3CDTF">2011-07-28T15:18:13Z</dcterms:modified>
</cp:coreProperties>
</file>