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57" r:id="rId3"/>
    <p:sldId id="266" r:id="rId4"/>
    <p:sldId id="260" r:id="rId5"/>
    <p:sldId id="259" r:id="rId6"/>
    <p:sldId id="262" r:id="rId7"/>
    <p:sldId id="261" r:id="rId8"/>
    <p:sldId id="263" r:id="rId9"/>
    <p:sldId id="264" r:id="rId10"/>
    <p:sldId id="265" r:id="rId11"/>
    <p:sldId id="267" r:id="rId12"/>
    <p:sldId id="25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5" autoAdjust="0"/>
    <p:restoredTop sz="94660"/>
  </p:normalViewPr>
  <p:slideViewPr>
    <p:cSldViewPr>
      <p:cViewPr varScale="1">
        <p:scale>
          <a:sx n="69" d="100"/>
          <a:sy n="69" d="100"/>
        </p:scale>
        <p:origin x="-5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6B4FD9-59E3-4FF0-88B7-E1020C8A7500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D87BA7-306B-4C55-A1DD-D69ECB19A1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41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3E60-1025-4332-AC3B-AE2A2E9ABE42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6D973-E576-4494-A838-CC188B35E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3E60-1025-4332-AC3B-AE2A2E9ABE42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6D973-E576-4494-A838-CC188B35E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3E60-1025-4332-AC3B-AE2A2E9ABE42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6D973-E576-4494-A838-CC188B35E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3E60-1025-4332-AC3B-AE2A2E9ABE42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6D973-E576-4494-A838-CC188B35E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3E60-1025-4332-AC3B-AE2A2E9ABE42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6D973-E576-4494-A838-CC188B35E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3E60-1025-4332-AC3B-AE2A2E9ABE42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6D973-E576-4494-A838-CC188B35E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3E60-1025-4332-AC3B-AE2A2E9ABE42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6D973-E576-4494-A838-CC188B35E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3E60-1025-4332-AC3B-AE2A2E9ABE42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26D973-E576-4494-A838-CC188B35EC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3E60-1025-4332-AC3B-AE2A2E9ABE42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6D973-E576-4494-A838-CC188B35E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3E60-1025-4332-AC3B-AE2A2E9ABE42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726D973-E576-4494-A838-CC188B35E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CE73E60-1025-4332-AC3B-AE2A2E9ABE42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6D973-E576-4494-A838-CC188B35E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CE73E60-1025-4332-AC3B-AE2A2E9ABE42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726D973-E576-4494-A838-CC188B35E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creentrek.com/images/king-louis-xvi.jpg" TargetMode="External"/><Relationship Id="rId3" Type="http://schemas.openxmlformats.org/officeDocument/2006/relationships/hyperlink" Target="http://www.openzine.com/images/IssueImages/IloadImage/434855913045GOA_Medium.bmp" TargetMode="External"/><Relationship Id="rId7" Type="http://schemas.openxmlformats.org/officeDocument/2006/relationships/hyperlink" Target="http://www.wpclipart.com/famous/Marie_Antoinette_BW.png" TargetMode="External"/><Relationship Id="rId2" Type="http://schemas.openxmlformats.org/officeDocument/2006/relationships/hyperlink" Target="http://jspivey.wikispaces.com/file/view/FrenchPeasantBread.jpg/99149733/FrenchPeasantBread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s.123rf.com/400wm/400/400/davidmartyn/davidmartyn0612/davidmartyn061200027/646998-palais-palace-of-versailles-paris-france-europe.jpg" TargetMode="External"/><Relationship Id="rId5" Type="http://schemas.openxmlformats.org/officeDocument/2006/relationships/hyperlink" Target="http://www.historywiz.org/womensmarch.htm" TargetMode="External"/><Relationship Id="rId10" Type="http://schemas.openxmlformats.org/officeDocument/2006/relationships/hyperlink" Target="http://jspivey.wikispaces.com/file/view/350px-French_Revolution-1792-8-10.jpg/31595635/350px-French_Revolution-1792-8-10.jpg" TargetMode="External"/><Relationship Id="rId4" Type="http://schemas.openxmlformats.org/officeDocument/2006/relationships/hyperlink" Target="http://www.ehow.com/about_4572244_food-shortages-french-revolution.html" TargetMode="External"/><Relationship Id="rId9" Type="http://schemas.openxmlformats.org/officeDocument/2006/relationships/hyperlink" Target="http://upload.wikimedia.org/wikipedia/commons/6/6f/MarchWomenVersailles5-6october1789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historywiz.org/galleries/womensmarchimage.html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Bread March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Marianna Hill</a:t>
            </a:r>
          </a:p>
          <a:p>
            <a:r>
              <a:rPr lang="en-US" dirty="0" smtClean="0"/>
              <a:t>Group B1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09600"/>
            <a:ext cx="8458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issues with the Bread March included the country starting its revolution,  the king eventually being killed, and France going into war with other countries</a:t>
            </a:r>
            <a:endParaRPr lang="en-US" sz="2800" dirty="0"/>
          </a:p>
        </p:txBody>
      </p:sp>
      <p:pic>
        <p:nvPicPr>
          <p:cNvPr id="36868" name="Picture 4" descr="http://2.bp.blogspot.com/_b9UhfhYcYcs/TJqrMb6INdI/AAAAAAAAAKM/koBnVLODVNo/s1600/French+Military,+1870,+Franco-Prussian+W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133600"/>
            <a:ext cx="5972175" cy="4514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90600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Bread March left many injured and killed many guards guarding the Palace of Versailles</a:t>
            </a:r>
            <a:endParaRPr lang="en-US" sz="3200" dirty="0"/>
          </a:p>
        </p:txBody>
      </p:sp>
      <p:pic>
        <p:nvPicPr>
          <p:cNvPr id="37892" name="Picture 4" descr="http://jspivey.wikispaces.com/file/view/350px-French_Revolution-1792-8-10.jpg/31595635/350px-French_Revolution-1792-8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5974" y="2743200"/>
            <a:ext cx="4676452" cy="3162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800" dirty="0" smtClean="0">
                <a:solidFill>
                  <a:srgbClr val="7030A0"/>
                </a:solidFill>
                <a:hlinkClick r:id="rId2"/>
              </a:rPr>
              <a:t>http://jspivey.wikispaces.com/file/view/FrenchPeasantBread.jpg/99149733/FrenchPeasantBread.jpg</a:t>
            </a:r>
            <a:endParaRPr lang="en-US" sz="1800" dirty="0" smtClean="0">
              <a:solidFill>
                <a:srgbClr val="7030A0"/>
              </a:solidFill>
            </a:endParaRPr>
          </a:p>
          <a:p>
            <a:r>
              <a:rPr lang="en-US" sz="1800" dirty="0" smtClean="0">
                <a:solidFill>
                  <a:srgbClr val="7030A0"/>
                </a:solidFill>
                <a:hlinkClick r:id="rId3"/>
              </a:rPr>
              <a:t>http://www.openzine.com/images/IssueImages/IloadImage/434855913045GOA_Medium.bmp</a:t>
            </a:r>
            <a:endParaRPr lang="en-US" sz="1800" dirty="0" smtClean="0">
              <a:solidFill>
                <a:srgbClr val="7030A0"/>
              </a:solidFill>
            </a:endParaRPr>
          </a:p>
          <a:p>
            <a:r>
              <a:rPr lang="en-US" sz="1800" dirty="0" smtClean="0">
                <a:solidFill>
                  <a:srgbClr val="7030A0"/>
                </a:solidFill>
                <a:hlinkClick r:id="rId4"/>
              </a:rPr>
              <a:t>http://www.ehow.com/about_4572244_food-shortages-french-revolution.html</a:t>
            </a:r>
            <a:endParaRPr lang="en-US" sz="1800" dirty="0" smtClean="0">
              <a:solidFill>
                <a:srgbClr val="7030A0"/>
              </a:solidFill>
            </a:endParaRPr>
          </a:p>
          <a:p>
            <a:r>
              <a:rPr lang="en-US" sz="1800" dirty="0" smtClean="0">
                <a:hlinkClick r:id="rId5"/>
              </a:rPr>
              <a:t>http://www.historywiz.org/womensmarch.htm</a:t>
            </a:r>
            <a:endParaRPr lang="en-US" sz="1800" dirty="0" smtClean="0"/>
          </a:p>
          <a:p>
            <a:r>
              <a:rPr lang="en-US" sz="1800" dirty="0" smtClean="0">
                <a:hlinkClick r:id="rId6"/>
              </a:rPr>
              <a:t>http://us.123rf.com/400wm/400/400/davidmartyn/davidmartyn0612/davidmartyn061200027/646998-palais-palace-of-versailles-paris-france-europe.jpg</a:t>
            </a:r>
            <a:endParaRPr lang="en-US" sz="1800" dirty="0" smtClean="0"/>
          </a:p>
          <a:p>
            <a:r>
              <a:rPr lang="en-US" sz="1800" dirty="0" smtClean="0">
                <a:hlinkClick r:id="rId7"/>
              </a:rPr>
              <a:t>http://www.wpclipart.com/famous/Marie_Antoinette_BW.png</a:t>
            </a:r>
            <a:endParaRPr lang="en-US" sz="1800" dirty="0" smtClean="0"/>
          </a:p>
          <a:p>
            <a:r>
              <a:rPr lang="en-US" sz="1800" dirty="0" smtClean="0">
                <a:hlinkClick r:id="rId8"/>
              </a:rPr>
              <a:t>http://www.screentrek.com/images/king-louis-xvi.jpg</a:t>
            </a:r>
            <a:endParaRPr lang="en-US" sz="1800" dirty="0" smtClean="0"/>
          </a:p>
          <a:p>
            <a:r>
              <a:rPr lang="en-US" sz="1800" dirty="0" smtClean="0">
                <a:hlinkClick r:id="rId9"/>
              </a:rPr>
              <a:t>http://upload.wikimedia.org/wikipedia/commons/6/6f/MarchWomenVersailles5-6october1789.jpg</a:t>
            </a:r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 </a:t>
            </a:r>
            <a:r>
              <a:rPr lang="en-US" sz="1800" dirty="0" smtClean="0">
                <a:hlinkClick r:id="rId10"/>
              </a:rPr>
              <a:t>http://jspivey.wikispaces.com/file/view/350px-French_Revolution-1792-8-10.jpg/31595635/350px-French_Revolution-1792-8-10.jpg</a:t>
            </a:r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Before the March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43200"/>
          </a:xfrm>
        </p:spPr>
        <p:txBody>
          <a:bodyPr/>
          <a:lstStyle/>
          <a:p>
            <a:r>
              <a:rPr lang="en-US" dirty="0" smtClean="0"/>
              <a:t>Bread was the main food of consumption for the French </a:t>
            </a:r>
          </a:p>
          <a:p>
            <a:endParaRPr lang="en-US" dirty="0" smtClean="0"/>
          </a:p>
          <a:p>
            <a:r>
              <a:rPr lang="en-US" dirty="0" smtClean="0"/>
              <a:t>The French spent about half their money on bread</a:t>
            </a:r>
          </a:p>
          <a:p>
            <a:endParaRPr lang="en-US" dirty="0"/>
          </a:p>
        </p:txBody>
      </p:sp>
      <p:pic>
        <p:nvPicPr>
          <p:cNvPr id="2050" name="Picture 2" descr="http://jspivey.wikispaces.com/file/view/FrenchPeasantBread.jpg/99149733/FrenchPeasantBre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5068" y="3581400"/>
            <a:ext cx="2458931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Bread March is also called the March of Versailles</a:t>
            </a:r>
            <a:endParaRPr lang="en-US" dirty="0"/>
          </a:p>
        </p:txBody>
      </p:sp>
      <p:pic>
        <p:nvPicPr>
          <p:cNvPr id="35842" name="Picture 2" descr="http://upload.wikimedia.org/wikipedia/commons/6/6f/MarchWomenVersailles5-6october17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819400"/>
            <a:ext cx="5483225" cy="35715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1295400"/>
            <a:ext cx="708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The cost of bread rose about 90% in 1 year, between 1788 and 1789 </a:t>
            </a:r>
            <a:endParaRPr lang="en-US" sz="4000" dirty="0"/>
          </a:p>
        </p:txBody>
      </p:sp>
      <p:pic>
        <p:nvPicPr>
          <p:cNvPr id="16386" name="Picture 2" descr="http://i.ehow.com/images/a04/bh/2k/food-shortages-french-revolution-800x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352800"/>
            <a:ext cx="3810000" cy="2914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14400"/>
            <a:ext cx="8077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When the cost of bread rose, the people of France were angry</a:t>
            </a:r>
            <a:endParaRPr lang="en-US" sz="4400" dirty="0"/>
          </a:p>
        </p:txBody>
      </p:sp>
      <p:pic>
        <p:nvPicPr>
          <p:cNvPr id="17410" name="Picture 2" descr="http://www.openzine.com/images/IssueImages/IloadImage/434855913045GOA_Medium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743200"/>
            <a:ext cx="4600575" cy="34459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37160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angered women formed a mob and marched to show their discontent about  the bread`s cost!</a:t>
            </a:r>
            <a:endParaRPr lang="en-US" sz="3200" dirty="0"/>
          </a:p>
        </p:txBody>
      </p:sp>
      <p:pic>
        <p:nvPicPr>
          <p:cNvPr id="30722" name="Picture 2" descr="http://www.historywiz.org/images/frenchrevolution/womensmarch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352800"/>
            <a:ext cx="6309356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685800"/>
            <a:ext cx="838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*The women marched through the streets of France, eventually   ending up at the Palace of Versailles</a:t>
            </a:r>
          </a:p>
          <a:p>
            <a:endParaRPr lang="en-US" sz="3200" dirty="0" smtClean="0"/>
          </a:p>
          <a:p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32770" name="Picture 2" descr="http://us.123rf.com/400wm/400/400/davidmartyn/davidmartyn0612/davidmartyn061200027/646998-palais-palace-of-versailles-paris-france-euro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352239"/>
            <a:ext cx="3533775" cy="41342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6280"/>
          </a:xfrm>
        </p:spPr>
        <p:txBody>
          <a:bodyPr/>
          <a:lstStyle/>
          <a:p>
            <a:r>
              <a:rPr lang="en-US" dirty="0" smtClean="0"/>
              <a:t>*They stormed through the castle, and destroyed Marie Antoinette`s chambers</a:t>
            </a:r>
          </a:p>
          <a:p>
            <a:endParaRPr lang="en-US" dirty="0"/>
          </a:p>
        </p:txBody>
      </p:sp>
      <p:pic>
        <p:nvPicPr>
          <p:cNvPr id="33794" name="Picture 2" descr="http://www.wpclipart.com/famous/Marie_Antoinette_B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362200"/>
            <a:ext cx="3000375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Due to the threat on Marie Antoinette, King Louis XVI decided to move his family and the French Court to Paris</a:t>
            </a:r>
            <a:endParaRPr lang="en-US" dirty="0"/>
          </a:p>
        </p:txBody>
      </p:sp>
      <p:pic>
        <p:nvPicPr>
          <p:cNvPr id="34818" name="Picture 2" descr="http://www.screentrek.com/images/king-louis-xv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048000"/>
            <a:ext cx="3076575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59</TotalTime>
  <Words>212</Words>
  <Application>Microsoft Office PowerPoint</Application>
  <PresentationFormat>On-screen Show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Technic</vt:lpstr>
      <vt:lpstr>The Bread March</vt:lpstr>
      <vt:lpstr>Before the March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Sources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Bread March</dc:title>
  <dc:creator>Marianna2</dc:creator>
  <cp:lastModifiedBy>Earl C. DeMott</cp:lastModifiedBy>
  <cp:revision>7</cp:revision>
  <dcterms:created xsi:type="dcterms:W3CDTF">2011-11-29T22:47:42Z</dcterms:created>
  <dcterms:modified xsi:type="dcterms:W3CDTF">2011-12-01T15:10:18Z</dcterms:modified>
</cp:coreProperties>
</file>