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2" r:id="rId9"/>
    <p:sldId id="263" r:id="rId10"/>
    <p:sldId id="260" r:id="rId11"/>
    <p:sldId id="261"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33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AE5FF-9E57-41F4-B45A-3DA92635B24C}"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1AE5FF-9E57-41F4-B45A-3DA92635B24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74757-F1C8-4F27-B1D2-BCF94B2209B9}" type="datetimeFigureOut">
              <a:rPr lang="en-US" smtClean="0"/>
              <a:pPr/>
              <a:t>11/30/2011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1AE5FF-9E57-41F4-B45A-3DA92635B24C}"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FB74757-F1C8-4F27-B1D2-BCF94B2209B9}" type="datetimeFigureOut">
              <a:rPr lang="en-US" smtClean="0"/>
              <a:pPr/>
              <a:t>11/30/2011</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F11AE5FF-9E57-41F4-B45A-3DA92635B24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FB74757-F1C8-4F27-B1D2-BCF94B2209B9}" type="datetimeFigureOut">
              <a:rPr lang="en-US" smtClean="0"/>
              <a:pPr/>
              <a:t>11/30/2011</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11AE5FF-9E57-41F4-B45A-3DA92635B2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Political advancements in the American and French revolutions</a:t>
            </a:r>
            <a:endParaRPr lang="en-US" dirty="0"/>
          </a:p>
        </p:txBody>
      </p:sp>
      <p:sp>
        <p:nvSpPr>
          <p:cNvPr id="3" name="Subtitle 2"/>
          <p:cNvSpPr>
            <a:spLocks noGrp="1"/>
          </p:cNvSpPr>
          <p:nvPr>
            <p:ph type="subTitle" idx="1"/>
          </p:nvPr>
        </p:nvSpPr>
        <p:spPr>
          <a:xfrm>
            <a:off x="381000" y="5257800"/>
            <a:ext cx="8077200" cy="1499616"/>
          </a:xfrm>
        </p:spPr>
        <p:txBody>
          <a:bodyPr/>
          <a:lstStyle/>
          <a:p>
            <a:pPr lvl="0">
              <a:buClr>
                <a:srgbClr val="F0AD00"/>
              </a:buClr>
            </a:pPr>
            <a:r>
              <a:rPr lang="en-US" dirty="0" smtClean="0"/>
              <a:t>by Isaiah Camacho</a:t>
            </a:r>
            <a:endParaRPr lang="en-US" dirty="0"/>
          </a:p>
          <a:p>
            <a:endParaRPr lang="en-US" dirty="0"/>
          </a:p>
        </p:txBody>
      </p:sp>
    </p:spTree>
    <p:extLst>
      <p:ext uri="{BB962C8B-B14F-4D97-AF65-F5344CB8AC3E}">
        <p14:creationId xmlns:p14="http://schemas.microsoft.com/office/powerpoint/2010/main" val="2695077519"/>
      </p:ext>
    </p:ext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52728"/>
          </a:xfrm>
        </p:spPr>
        <p:txBody>
          <a:bodyPr>
            <a:normAutofit fontScale="90000"/>
          </a:bodyPr>
          <a:lstStyle/>
          <a:p>
            <a:r>
              <a:rPr lang="en-US" dirty="0" smtClean="0"/>
              <a:t>Political advancements in French and American revolution </a:t>
            </a:r>
            <a:endParaRPr lang="en-US" dirty="0"/>
          </a:p>
        </p:txBody>
      </p:sp>
      <p:graphicFrame>
        <p:nvGraphicFramePr>
          <p:cNvPr id="4" name="Content Placeholder 3"/>
          <p:cNvGraphicFramePr>
            <a:graphicFrameLocks noGrp="1"/>
          </p:cNvGraphicFramePr>
          <p:nvPr>
            <p:ph idx="1"/>
          </p:nvPr>
        </p:nvGraphicFramePr>
        <p:xfrm>
          <a:off x="457200" y="1774825"/>
          <a:ext cx="8229600" cy="4043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American revolution </a:t>
                      </a:r>
                      <a:endParaRPr lang="en-US" dirty="0"/>
                    </a:p>
                  </a:txBody>
                  <a:tcPr/>
                </a:tc>
                <a:tc>
                  <a:txBody>
                    <a:bodyPr/>
                    <a:lstStyle/>
                    <a:p>
                      <a:r>
                        <a:rPr lang="en-US" dirty="0" smtClean="0"/>
                        <a:t>Both </a:t>
                      </a:r>
                      <a:endParaRPr lang="en-US" dirty="0"/>
                    </a:p>
                  </a:txBody>
                  <a:tcPr/>
                </a:tc>
                <a:tc>
                  <a:txBody>
                    <a:bodyPr/>
                    <a:lstStyle/>
                    <a:p>
                      <a:r>
                        <a:rPr lang="en-US" dirty="0" smtClean="0"/>
                        <a:t>French</a:t>
                      </a:r>
                      <a:r>
                        <a:rPr lang="en-US" baseline="0" dirty="0" smtClean="0"/>
                        <a:t> revolution</a:t>
                      </a:r>
                      <a:endParaRPr lang="en-US" dirty="0"/>
                    </a:p>
                  </a:txBody>
                  <a:tcPr/>
                </a:tc>
              </a:tr>
              <a:tr h="370840">
                <a:tc>
                  <a:txBody>
                    <a:bodyPr/>
                    <a:lstStyle/>
                    <a:p>
                      <a:r>
                        <a:rPr lang="en-US" dirty="0" smtClean="0"/>
                        <a:t>Stayed</a:t>
                      </a:r>
                      <a:r>
                        <a:rPr lang="en-US" baseline="0" dirty="0" smtClean="0"/>
                        <a:t> a free country</a:t>
                      </a:r>
                      <a:endParaRPr lang="en-US" dirty="0"/>
                    </a:p>
                  </a:txBody>
                  <a:tcPr/>
                </a:tc>
                <a:tc>
                  <a:txBody>
                    <a:bodyPr/>
                    <a:lstStyle/>
                    <a:p>
                      <a:r>
                        <a:rPr lang="en-US" dirty="0" smtClean="0"/>
                        <a:t>Made a contract to limit power </a:t>
                      </a:r>
                      <a:endParaRPr lang="en-US" dirty="0"/>
                    </a:p>
                  </a:txBody>
                  <a:tcPr/>
                </a:tc>
                <a:tc>
                  <a:txBody>
                    <a:bodyPr/>
                    <a:lstStyle/>
                    <a:p>
                      <a:r>
                        <a:rPr lang="en-US" dirty="0" smtClean="0"/>
                        <a:t>Became a absolute</a:t>
                      </a:r>
                      <a:r>
                        <a:rPr lang="en-US" baseline="0" dirty="0" smtClean="0"/>
                        <a:t> monarchy again</a:t>
                      </a:r>
                      <a:endParaRPr lang="en-US" dirty="0"/>
                    </a:p>
                  </a:txBody>
                  <a:tcPr/>
                </a:tc>
              </a:tr>
              <a:tr h="370840">
                <a:tc>
                  <a:txBody>
                    <a:bodyPr/>
                    <a:lstStyle/>
                    <a:p>
                      <a:r>
                        <a:rPr lang="en-US" dirty="0" smtClean="0"/>
                        <a:t>Fought a whole other country </a:t>
                      </a:r>
                      <a:endParaRPr lang="en-US" dirty="0"/>
                    </a:p>
                  </a:txBody>
                  <a:tcPr/>
                </a:tc>
                <a:tc>
                  <a:txBody>
                    <a:bodyPr/>
                    <a:lstStyle/>
                    <a:p>
                      <a:r>
                        <a:rPr lang="en-US" dirty="0" smtClean="0"/>
                        <a:t>Fought  against</a:t>
                      </a:r>
                      <a:r>
                        <a:rPr lang="en-US" baseline="0" dirty="0" smtClean="0"/>
                        <a:t> the king</a:t>
                      </a:r>
                      <a:endParaRPr lang="en-US" dirty="0"/>
                    </a:p>
                  </a:txBody>
                  <a:tcPr/>
                </a:tc>
                <a:tc>
                  <a:txBody>
                    <a:bodyPr/>
                    <a:lstStyle/>
                    <a:p>
                      <a:r>
                        <a:rPr lang="en-US" dirty="0" smtClean="0"/>
                        <a:t>Fought their own king</a:t>
                      </a:r>
                      <a:r>
                        <a:rPr lang="en-US" baseline="0" dirty="0" smtClean="0"/>
                        <a:t> </a:t>
                      </a:r>
                      <a:endParaRPr lang="en-US" dirty="0"/>
                    </a:p>
                  </a:txBody>
                  <a:tcPr/>
                </a:tc>
              </a:tr>
              <a:tr h="370840">
                <a:tc>
                  <a:txBody>
                    <a:bodyPr/>
                    <a:lstStyle/>
                    <a:p>
                      <a:r>
                        <a:rPr lang="en-US" dirty="0" smtClean="0"/>
                        <a:t>Had a whole new government planned out </a:t>
                      </a:r>
                      <a:endParaRPr lang="en-US" dirty="0"/>
                    </a:p>
                  </a:txBody>
                  <a:tcPr/>
                </a:tc>
                <a:tc>
                  <a:txBody>
                    <a:bodyPr/>
                    <a:lstStyle/>
                    <a:p>
                      <a:r>
                        <a:rPr lang="en-US" dirty="0" smtClean="0"/>
                        <a:t>Freed themselves</a:t>
                      </a:r>
                      <a:r>
                        <a:rPr lang="en-US" baseline="0" dirty="0" smtClean="0"/>
                        <a:t> of their king</a:t>
                      </a:r>
                      <a:endParaRPr lang="en-US" dirty="0"/>
                    </a:p>
                  </a:txBody>
                  <a:tcPr/>
                </a:tc>
                <a:tc>
                  <a:txBody>
                    <a:bodyPr/>
                    <a:lstStyle/>
                    <a:p>
                      <a:r>
                        <a:rPr lang="en-US" dirty="0" smtClean="0"/>
                        <a:t>Went on a killing rampage</a:t>
                      </a:r>
                      <a:endParaRPr lang="en-US" dirty="0"/>
                    </a:p>
                  </a:txBody>
                  <a:tcPr/>
                </a:tc>
              </a:tr>
              <a:tr h="370840">
                <a:tc>
                  <a:txBody>
                    <a:bodyPr/>
                    <a:lstStyle/>
                    <a:p>
                      <a:r>
                        <a:rPr lang="en-US" dirty="0" smtClean="0"/>
                        <a:t>Had presidents and not kings </a:t>
                      </a:r>
                      <a:endParaRPr lang="en-US" dirty="0"/>
                    </a:p>
                  </a:txBody>
                  <a:tcPr/>
                </a:tc>
                <a:tc>
                  <a:txBody>
                    <a:bodyPr/>
                    <a:lstStyle/>
                    <a:p>
                      <a:r>
                        <a:rPr lang="en-US" dirty="0" smtClean="0"/>
                        <a:t>Created a legislative body</a:t>
                      </a:r>
                      <a:endParaRPr lang="en-US" dirty="0"/>
                    </a:p>
                  </a:txBody>
                  <a:tcPr/>
                </a:tc>
                <a:tc>
                  <a:txBody>
                    <a:bodyPr/>
                    <a:lstStyle/>
                    <a:p>
                      <a:r>
                        <a:rPr lang="en-US" dirty="0" smtClean="0"/>
                        <a:t>Killed their king and queen</a:t>
                      </a:r>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ransition spd="slow">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5 -0.00231 L 0.09167 -0.00231 " pathEditMode="relative" rAng="0" ptsTypes="AA">
                                      <p:cBhvr>
                                        <p:cTn id="6" dur="2000" fill="hold"/>
                                        <p:tgtEl>
                                          <p:spTgt spid="2"/>
                                        </p:tgtEl>
                                        <p:attrNameLst>
                                          <p:attrName>ppt_x</p:attrName>
                                          <p:attrName>ppt_y</p:attrName>
                                        </p:attrNameLst>
                                      </p:cBhvr>
                                      <p:rCtr x="29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 </a:t>
            </a:r>
            <a:endParaRPr lang="en-US" dirty="0"/>
          </a:p>
        </p:txBody>
      </p:sp>
      <p:sp>
        <p:nvSpPr>
          <p:cNvPr id="3" name="Content Placeholder 2"/>
          <p:cNvSpPr>
            <a:spLocks noGrp="1"/>
          </p:cNvSpPr>
          <p:nvPr>
            <p:ph idx="1"/>
          </p:nvPr>
        </p:nvSpPr>
        <p:spPr/>
        <p:txBody>
          <a:bodyPr>
            <a:normAutofit/>
          </a:bodyPr>
          <a:lstStyle/>
          <a:p>
            <a:pPr marL="633222" indent="-514350">
              <a:buFont typeface="+mj-lt"/>
              <a:buAutoNum type="arabicPeriod"/>
            </a:pPr>
            <a:r>
              <a:rPr lang="en-US" sz="2000" dirty="0" smtClean="0"/>
              <a:t>What happened to king Louis XIV and queen Mary ( they got killed )      </a:t>
            </a:r>
          </a:p>
          <a:p>
            <a:pPr marL="633222" indent="-514350">
              <a:buFont typeface="+mj-lt"/>
              <a:buAutoNum type="arabicPeriod"/>
            </a:pPr>
            <a:r>
              <a:rPr lang="en-US" sz="2000" dirty="0" smtClean="0"/>
              <a:t>Who did America fight against ( Brittan ) </a:t>
            </a:r>
          </a:p>
          <a:p>
            <a:pPr marL="633222" indent="-514350">
              <a:buFont typeface="+mj-lt"/>
              <a:buAutoNum type="arabicPeriod"/>
            </a:pPr>
            <a:r>
              <a:rPr lang="en-US" sz="2000" dirty="0" smtClean="0"/>
              <a:t>Who took over France after Louis died ( Napoleon)  </a:t>
            </a:r>
          </a:p>
          <a:p>
            <a:pPr marL="633222" indent="-514350">
              <a:buFont typeface="+mj-lt"/>
              <a:buAutoNum type="arabicPeriod"/>
            </a:pPr>
            <a:r>
              <a:rPr lang="en-US" sz="2000" dirty="0" smtClean="0"/>
              <a:t>How were people killed in France ( with the guillotine)  </a:t>
            </a:r>
          </a:p>
          <a:p>
            <a:pPr marL="633222" indent="-514350">
              <a:buFont typeface="+mj-lt"/>
              <a:buAutoNum type="arabicPeriod"/>
            </a:pPr>
            <a:r>
              <a:rPr lang="en-US" sz="2000" dirty="0" smtClean="0"/>
              <a:t>What did Jean Paul Marat  run ( the news paper)</a:t>
            </a:r>
          </a:p>
          <a:p>
            <a:pPr marL="633222" indent="-514350">
              <a:buFont typeface="+mj-lt"/>
              <a:buAutoNum type="arabicPeriod"/>
            </a:pPr>
            <a:r>
              <a:rPr lang="en-US" sz="2000" dirty="0" smtClean="0"/>
              <a:t>What problems did France face after killing the king (terrorism was born)</a:t>
            </a:r>
          </a:p>
          <a:p>
            <a:pPr marL="633222" indent="-514350">
              <a:buFont typeface="+mj-lt"/>
              <a:buAutoNum type="arabicPeriod"/>
            </a:pPr>
            <a:r>
              <a:rPr lang="en-US" sz="2000" dirty="0" smtClean="0"/>
              <a:t>What problems did  America face after winning their independence (they have to build new cities  and new tools) </a:t>
            </a:r>
          </a:p>
          <a:p>
            <a:pPr marL="633222" indent="-514350">
              <a:buFont typeface="+mj-lt"/>
              <a:buAutoNum type="arabicPeriod"/>
            </a:pPr>
            <a:r>
              <a:rPr lang="en-US" sz="2000" dirty="0" smtClean="0"/>
              <a:t>Who took over after Napoleon (King Louis XVIII )  </a:t>
            </a:r>
          </a:p>
          <a:p>
            <a:pPr marL="633222" indent="-514350">
              <a:buFont typeface="+mj-lt"/>
              <a:buAutoNum type="arabicPeriod"/>
            </a:pPr>
            <a:r>
              <a:rPr lang="en-US" sz="2000" dirty="0" smtClean="0"/>
              <a:t>What is the new government France has (make  a limited monarchy government ) </a:t>
            </a:r>
          </a:p>
          <a:p>
            <a:pPr marL="633222" indent="-514350">
              <a:buFont typeface="+mj-lt"/>
              <a:buAutoNum type="arabicPeriod"/>
            </a:pPr>
            <a:r>
              <a:rPr lang="en-US" sz="2000" dirty="0" smtClean="0"/>
              <a:t>What type of government dose America have (a democracy )</a:t>
            </a:r>
          </a:p>
          <a:p>
            <a:pPr marL="633222" indent="-514350">
              <a:buFont typeface="+mj-lt"/>
              <a:buAutoNum type="arabicPeriod"/>
            </a:pPr>
            <a:endParaRPr lang="en-US" sz="2000" dirty="0" smtClean="0"/>
          </a:p>
          <a:p>
            <a:pPr marL="633222" indent="-514350">
              <a:buFont typeface="+mj-lt"/>
              <a:buAutoNum type="arabicPeriod"/>
            </a:pPr>
            <a:endParaRPr lang="en-US" sz="2000" dirty="0" smtClean="0"/>
          </a:p>
          <a:p>
            <a:pPr marL="633222" indent="-514350">
              <a:buFont typeface="+mj-lt"/>
              <a:buAutoNum type="arabicPeriod"/>
            </a:pPr>
            <a:endParaRPr lang="en-US" sz="2000" dirty="0" smtClean="0"/>
          </a:p>
          <a:p>
            <a:pPr marL="633222" indent="-514350">
              <a:buFont typeface="+mj-lt"/>
              <a:buAutoNum type="arabicPeriod"/>
            </a:pPr>
            <a:endParaRPr lang="en-US" sz="2000" dirty="0" smtClean="0"/>
          </a:p>
          <a:p>
            <a:pPr marL="633222" indent="-514350">
              <a:buFont typeface="+mj-lt"/>
              <a:buAutoNum type="arabicPeriod"/>
            </a:pPr>
            <a:endParaRPr lang="en-US" sz="2000" dirty="0"/>
          </a:p>
        </p:txBody>
      </p:sp>
    </p:spTree>
  </p:cSld>
  <p:clrMapOvr>
    <a:masterClrMapping/>
  </p:clrMapOvr>
  <p:transition spd="slow" advClick="0">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733800"/>
            <a:ext cx="3745346"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en-US" dirty="0" smtClean="0"/>
              <a:t>What caused the American revolution</a:t>
            </a:r>
            <a:endParaRPr lang="en-US" dirty="0"/>
          </a:p>
        </p:txBody>
      </p:sp>
      <p:sp>
        <p:nvSpPr>
          <p:cNvPr id="3" name="Content Placeholder 2"/>
          <p:cNvSpPr>
            <a:spLocks noGrp="1"/>
          </p:cNvSpPr>
          <p:nvPr>
            <p:ph idx="1"/>
          </p:nvPr>
        </p:nvSpPr>
        <p:spPr/>
        <p:txBody>
          <a:bodyPr>
            <a:normAutofit/>
          </a:bodyPr>
          <a:lstStyle/>
          <a:p>
            <a:r>
              <a:rPr lang="en-US" sz="2000" dirty="0" smtClean="0"/>
              <a:t>The  American revolution was caused  because Americans  were living on their on for more than 150 years and thought of themselves as independent.  But still had to had to follow laws  and pay taxes to Brittan. </a:t>
            </a:r>
          </a:p>
          <a:p>
            <a:endParaRPr lang="en-US" sz="2000" dirty="0"/>
          </a:p>
          <a:p>
            <a:r>
              <a:rPr lang="en-US" sz="2000" dirty="0" smtClean="0"/>
              <a:t>Americans eventually got tired and the  13 colonies  joined together and fought against Brittan.    </a:t>
            </a:r>
            <a:endParaRPr lang="en-US" sz="2000" dirty="0"/>
          </a:p>
        </p:txBody>
      </p:sp>
    </p:spTree>
    <p:extLst>
      <p:ext uri="{BB962C8B-B14F-4D97-AF65-F5344CB8AC3E}">
        <p14:creationId xmlns:p14="http://schemas.microsoft.com/office/powerpoint/2010/main" val="1527904940"/>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252728"/>
          </a:xfrm>
        </p:spPr>
        <p:txBody>
          <a:bodyPr>
            <a:normAutofit fontScale="90000"/>
          </a:bodyPr>
          <a:lstStyle/>
          <a:p>
            <a:r>
              <a:rPr lang="en-US" dirty="0" smtClean="0"/>
              <a:t>What caused the  French revolution </a:t>
            </a:r>
            <a:endParaRPr lang="en-US" dirty="0"/>
          </a:p>
        </p:txBody>
      </p:sp>
      <p:sp>
        <p:nvSpPr>
          <p:cNvPr id="3" name="Content Placeholder 2"/>
          <p:cNvSpPr>
            <a:spLocks noGrp="1"/>
          </p:cNvSpPr>
          <p:nvPr>
            <p:ph idx="1"/>
          </p:nvPr>
        </p:nvSpPr>
        <p:spPr/>
        <p:txBody>
          <a:bodyPr>
            <a:normAutofit/>
          </a:bodyPr>
          <a:lstStyle/>
          <a:p>
            <a:r>
              <a:rPr lang="en-US" sz="1800" dirty="0" smtClean="0"/>
              <a:t>The cause of the revolution  was because of the  rule of a strong leader followed by a very weak ruler of Louis XVI. </a:t>
            </a:r>
          </a:p>
          <a:p>
            <a:r>
              <a:rPr lang="en-US" sz="1800" dirty="0" smtClean="0"/>
              <a:t>Louis XVI  was very immature and lacked the properties to rule  the nation. He made very unwise ideas and also with high spending by him and his wife made France  go  into debt. </a:t>
            </a:r>
          </a:p>
          <a:p>
            <a:r>
              <a:rPr lang="en-US" sz="1800" dirty="0" smtClean="0"/>
              <a:t>To get out of debt Louis XVI raised the taxes and the price on the only thing the French had left bread.</a:t>
            </a:r>
            <a:endParaRPr lang="en-US" sz="1800" dirty="0"/>
          </a:p>
        </p:txBody>
      </p:sp>
    </p:spTree>
    <p:extLst>
      <p:ext uri="{BB962C8B-B14F-4D97-AF65-F5344CB8AC3E}">
        <p14:creationId xmlns:p14="http://schemas.microsoft.com/office/powerpoint/2010/main" val="329722109"/>
      </p:ext>
    </p:extLst>
  </p:cSld>
  <p:clrMapOvr>
    <a:masterClrMapping/>
  </p:clrMapOvr>
  <p:transition spd="slow">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path" presetSubtype="0" accel="50000" decel="50000" fill="hold" grpId="0" nodeType="clickEffect">
                                  <p:stCondLst>
                                    <p:cond delay="0"/>
                                  </p:stCondLst>
                                  <p:childTnLst>
                                    <p:animMotion origin="layout" path="M 0 0  C 0.072 0.07726  0.1 0.20248  0.077 0.31704  C -0.015 0.31038  -0.093 0.23045  -0.125 0.12122  C -0.047 0.05328  0.051 0.05728  0.125 0.12122  C 0.092 0.23711  0.011 0.31038  -0.077 0.31704  C -0.101 0.19715  -0.068 0.0746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srcRect/>
          <a:stretch>
            <a:fillRect/>
          </a:stretch>
        </p:blipFill>
        <p:spPr bwMode="auto">
          <a:xfrm>
            <a:off x="6962775" y="2209800"/>
            <a:ext cx="2181225" cy="20955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The people fight back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7839967"/>
              </p:ext>
            </p:extLst>
          </p:nvPr>
        </p:nvGraphicFramePr>
        <p:xfrm>
          <a:off x="9236" y="4294909"/>
          <a:ext cx="9153237" cy="2503055"/>
        </p:xfrm>
        <a:graphic>
          <a:graphicData uri="http://schemas.openxmlformats.org/drawingml/2006/table">
            <a:tbl>
              <a:tblPr/>
              <a:tblGrid>
                <a:gridCol w="9153237"/>
              </a:tblGrid>
              <a:tr h="2503055">
                <a:tc>
                  <a:txBody>
                    <a:bodyPr/>
                    <a:lstStyle/>
                    <a:p>
                      <a:r>
                        <a:rPr lang="en-US" dirty="0" smtClean="0"/>
                        <a:t>The people of France fight against their own king and queen and capture them , making</a:t>
                      </a:r>
                      <a:r>
                        <a:rPr lang="en-US" baseline="0" dirty="0" smtClean="0"/>
                        <a:t> them sign all sorts of laws and agreements.  In the end killing both the king and queen after they try to escape.</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
        <p:nvSpPr>
          <p:cNvPr id="6" name="Content Placeholder 5"/>
          <p:cNvSpPr>
            <a:spLocks noGrp="1"/>
          </p:cNvSpPr>
          <p:nvPr>
            <p:ph idx="1"/>
          </p:nvPr>
        </p:nvSpPr>
        <p:spPr/>
        <p:txBody>
          <a:bodyPr>
            <a:normAutofit/>
          </a:bodyPr>
          <a:lstStyle/>
          <a:p>
            <a:r>
              <a:rPr lang="en-US" sz="2000" dirty="0" smtClean="0"/>
              <a:t>America fights against Brittan  and against all odds  they win the battle also they win their freedom and  independence </a:t>
            </a:r>
            <a:endParaRPr lang="en-US" sz="2000" dirty="0"/>
          </a:p>
        </p:txBody>
      </p:sp>
    </p:spTree>
    <p:extLst>
      <p:ext uri="{BB962C8B-B14F-4D97-AF65-F5344CB8AC3E}">
        <p14:creationId xmlns:p14="http://schemas.microsoft.com/office/powerpoint/2010/main" val="4285254297"/>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the revolution in France.</a:t>
            </a:r>
            <a:endParaRPr lang="en-US" dirty="0"/>
          </a:p>
        </p:txBody>
      </p:sp>
      <p:sp>
        <p:nvSpPr>
          <p:cNvPr id="3" name="Content Placeholder 2"/>
          <p:cNvSpPr>
            <a:spLocks noGrp="1"/>
          </p:cNvSpPr>
          <p:nvPr>
            <p:ph idx="1"/>
          </p:nvPr>
        </p:nvSpPr>
        <p:spPr/>
        <p:txBody>
          <a:bodyPr>
            <a:normAutofit/>
          </a:bodyPr>
          <a:lstStyle/>
          <a:p>
            <a:r>
              <a:rPr lang="en-US" sz="2000" dirty="0" smtClean="0"/>
              <a:t>During the revolution  terrorism was born . Any one who was accused  of following  the king  was killed by the guillotine.  During this time  a man named  Jean </a:t>
            </a:r>
            <a:r>
              <a:rPr lang="en-US" sz="2000" dirty="0"/>
              <a:t>P</a:t>
            </a:r>
            <a:r>
              <a:rPr lang="en-US" sz="2000" dirty="0" smtClean="0"/>
              <a:t>aul Marat posted in his news paper lies and rumors about people which added fuel to the killing. </a:t>
            </a:r>
            <a:endParaRPr lang="en-US" sz="2000" dirty="0"/>
          </a:p>
        </p:txBody>
      </p:sp>
    </p:spTree>
    <p:extLst>
      <p:ext uri="{BB962C8B-B14F-4D97-AF65-F5344CB8AC3E}">
        <p14:creationId xmlns:p14="http://schemas.microsoft.com/office/powerpoint/2010/main" val="458938594"/>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Consequences  of the revolution </a:t>
            </a:r>
            <a:r>
              <a:rPr lang="en-US" dirty="0" smtClean="0"/>
              <a:t>in America </a:t>
            </a:r>
            <a:endParaRPr lang="en-US" dirty="0"/>
          </a:p>
        </p:txBody>
      </p:sp>
      <p:sp>
        <p:nvSpPr>
          <p:cNvPr id="3" name="Content Placeholder 2"/>
          <p:cNvSpPr>
            <a:spLocks noGrp="1"/>
          </p:cNvSpPr>
          <p:nvPr>
            <p:ph idx="1"/>
          </p:nvPr>
        </p:nvSpPr>
        <p:spPr/>
        <p:txBody>
          <a:bodyPr>
            <a:normAutofit/>
          </a:bodyPr>
          <a:lstStyle/>
          <a:p>
            <a:r>
              <a:rPr lang="en-US" sz="2000" dirty="0" smtClean="0"/>
              <a:t>Now that America is free they are faced with a big problem they have to build new cities  and new tools. They had little resources and a big population . So they had to hurry and try to make life's on their own .</a:t>
            </a:r>
            <a:endParaRPr lang="en-US" sz="2000" dirty="0"/>
          </a:p>
        </p:txBody>
      </p:sp>
      <p:pic>
        <p:nvPicPr>
          <p:cNvPr id="2050" name="Picture 2"/>
          <p:cNvPicPr>
            <a:picLocks noChangeAspect="1" noChangeArrowheads="1"/>
          </p:cNvPicPr>
          <p:nvPr/>
        </p:nvPicPr>
        <p:blipFill>
          <a:blip r:embed="rId2" cstate="print"/>
          <a:srcRect/>
          <a:stretch>
            <a:fillRect/>
          </a:stretch>
        </p:blipFill>
        <p:spPr bwMode="auto">
          <a:xfrm>
            <a:off x="0" y="5191125"/>
            <a:ext cx="2743200" cy="1666875"/>
          </a:xfrm>
          <a:prstGeom prst="rect">
            <a:avLst/>
          </a:prstGeom>
          <a:noFill/>
          <a:ln w="9525">
            <a:noFill/>
            <a:miter lim="800000"/>
            <a:headEnd/>
            <a:tailEnd/>
          </a:ln>
        </p:spPr>
      </p:pic>
    </p:spTree>
    <p:extLst>
      <p:ext uri="{BB962C8B-B14F-4D97-AF65-F5344CB8AC3E}">
        <p14:creationId xmlns:p14="http://schemas.microsoft.com/office/powerpoint/2010/main" val="4128265943"/>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a:t>
            </a:r>
            <a:r>
              <a:rPr lang="en-US" dirty="0"/>
              <a:t>advancements </a:t>
            </a:r>
            <a:r>
              <a:rPr lang="en-US" dirty="0" smtClean="0"/>
              <a:t>in America</a:t>
            </a:r>
            <a:endParaRPr lang="en-US" dirty="0"/>
          </a:p>
        </p:txBody>
      </p:sp>
      <p:sp>
        <p:nvSpPr>
          <p:cNvPr id="3" name="Content Placeholder 2"/>
          <p:cNvSpPr>
            <a:spLocks noGrp="1"/>
          </p:cNvSpPr>
          <p:nvPr>
            <p:ph idx="1"/>
          </p:nvPr>
        </p:nvSpPr>
        <p:spPr/>
        <p:txBody>
          <a:bodyPr>
            <a:normAutofit/>
          </a:bodyPr>
          <a:lstStyle/>
          <a:p>
            <a:r>
              <a:rPr lang="en-US" sz="2000" dirty="0" smtClean="0"/>
              <a:t>After becoming its own nation American's create their own  government . They have a democracy so that not one person can have too much power. They came up with laws  to make everyone equal. </a:t>
            </a:r>
          </a:p>
          <a:p>
            <a:r>
              <a:rPr lang="en-US" sz="2000" dirty="0" smtClean="0"/>
              <a:t>The made several documents such as the, bill of rights , the constitution and the most  famous the declaration of independence .  </a:t>
            </a:r>
            <a:endParaRPr lang="en-US" sz="2000" dirty="0"/>
          </a:p>
        </p:txBody>
      </p:sp>
      <p:pic>
        <p:nvPicPr>
          <p:cNvPr id="3074" name="Picture 2"/>
          <p:cNvPicPr>
            <a:picLocks noChangeAspect="1" noChangeArrowheads="1"/>
          </p:cNvPicPr>
          <p:nvPr/>
        </p:nvPicPr>
        <p:blipFill>
          <a:blip r:embed="rId2" cstate="print"/>
          <a:srcRect/>
          <a:stretch>
            <a:fillRect/>
          </a:stretch>
        </p:blipFill>
        <p:spPr bwMode="auto">
          <a:xfrm>
            <a:off x="152400" y="4267200"/>
            <a:ext cx="1895475" cy="240982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6515100" y="4800600"/>
            <a:ext cx="2628900" cy="1743075"/>
          </a:xfrm>
          <a:prstGeom prst="rect">
            <a:avLst/>
          </a:prstGeom>
          <a:noFill/>
          <a:ln w="9525">
            <a:noFill/>
            <a:miter lim="800000"/>
            <a:headEnd/>
            <a:tailEnd/>
          </a:ln>
        </p:spPr>
      </p:pic>
      <p:pic>
        <p:nvPicPr>
          <p:cNvPr id="3077" name="Picture 5"/>
          <p:cNvPicPr>
            <a:picLocks noChangeAspect="1" noChangeArrowheads="1"/>
          </p:cNvPicPr>
          <p:nvPr/>
        </p:nvPicPr>
        <p:blipFill>
          <a:blip r:embed="rId4" cstate="print"/>
          <a:srcRect/>
          <a:stretch>
            <a:fillRect/>
          </a:stretch>
        </p:blipFill>
        <p:spPr bwMode="auto">
          <a:xfrm>
            <a:off x="3200400" y="4572000"/>
            <a:ext cx="2333625" cy="1962150"/>
          </a:xfrm>
          <a:prstGeom prst="rect">
            <a:avLst/>
          </a:prstGeom>
          <a:noFill/>
          <a:ln w="9525">
            <a:noFill/>
            <a:miter lim="800000"/>
            <a:headEnd/>
            <a:tailEnd/>
          </a:ln>
        </p:spPr>
      </p:pic>
    </p:spTree>
    <p:extLst>
      <p:ext uri="{BB962C8B-B14F-4D97-AF65-F5344CB8AC3E}">
        <p14:creationId xmlns:p14="http://schemas.microsoft.com/office/powerpoint/2010/main" val="2675402647"/>
      </p:ext>
    </p:extLst>
  </p:cSld>
  <p:clrMapOvr>
    <a:masterClrMapping/>
  </p:clrMapOvr>
  <p:transition spd="slow">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252728"/>
          </a:xfrm>
        </p:spPr>
        <p:txBody>
          <a:bodyPr>
            <a:normAutofit fontScale="90000"/>
          </a:bodyPr>
          <a:lstStyle/>
          <a:p>
            <a:r>
              <a:rPr lang="en-US" dirty="0"/>
              <a:t>Political advancements </a:t>
            </a:r>
            <a:r>
              <a:rPr lang="en-US" dirty="0" smtClean="0"/>
              <a:t>in the French revolution  </a:t>
            </a:r>
            <a:endParaRPr lang="en-US" dirty="0"/>
          </a:p>
        </p:txBody>
      </p:sp>
      <p:sp>
        <p:nvSpPr>
          <p:cNvPr id="3" name="Content Placeholder 2"/>
          <p:cNvSpPr>
            <a:spLocks noGrp="1"/>
          </p:cNvSpPr>
          <p:nvPr>
            <p:ph idx="1"/>
          </p:nvPr>
        </p:nvSpPr>
        <p:spPr/>
        <p:txBody>
          <a:bodyPr>
            <a:normAutofit/>
          </a:bodyPr>
          <a:lstStyle/>
          <a:p>
            <a:r>
              <a:rPr lang="en-US" sz="2000" dirty="0" smtClean="0"/>
              <a:t>After the  killing of king Louis XIV and the queen Mary Antoinette. France was finally free of their immature rulers. </a:t>
            </a:r>
            <a:r>
              <a:rPr lang="en-US" sz="2000" dirty="0"/>
              <a:t> </a:t>
            </a:r>
            <a:endParaRPr lang="en-US" sz="2000" dirty="0" smtClean="0"/>
          </a:p>
          <a:p>
            <a:r>
              <a:rPr lang="en-US" sz="2000" dirty="0" smtClean="0"/>
              <a:t>The French people make  a limited monarchy government   which stripped the king of a lot of his power. It also created a legislative body called the </a:t>
            </a:r>
            <a:r>
              <a:rPr lang="en-US" sz="2000" dirty="0" smtClean="0">
                <a:solidFill>
                  <a:prstClr val="black"/>
                </a:solidFill>
              </a:rPr>
              <a:t>legislative Assembly. </a:t>
            </a:r>
            <a:endParaRPr lang="en-US" sz="2000" dirty="0"/>
          </a:p>
        </p:txBody>
      </p:sp>
    </p:spTree>
    <p:extLst>
      <p:ext uri="{BB962C8B-B14F-4D97-AF65-F5344CB8AC3E}">
        <p14:creationId xmlns:p14="http://schemas.microsoft.com/office/powerpoint/2010/main" val="588582379"/>
      </p:ext>
    </p:extLst>
  </p:cSld>
  <p:clrMapOvr>
    <a:masterClrMapping/>
  </p:clrMapOvr>
  <p:transition spd="slow" advTm="2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6610230" y="4267200"/>
            <a:ext cx="2533770" cy="2590800"/>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en-US" dirty="0" smtClean="0"/>
              <a:t> France returns to absolute  monarchy                   </a:t>
            </a:r>
            <a:endParaRPr lang="en-US" dirty="0"/>
          </a:p>
        </p:txBody>
      </p:sp>
      <p:sp>
        <p:nvSpPr>
          <p:cNvPr id="3" name="Content Placeholder 2"/>
          <p:cNvSpPr>
            <a:spLocks noGrp="1"/>
          </p:cNvSpPr>
          <p:nvPr>
            <p:ph idx="1"/>
          </p:nvPr>
        </p:nvSpPr>
        <p:spPr/>
        <p:txBody>
          <a:bodyPr>
            <a:normAutofit/>
          </a:bodyPr>
          <a:lstStyle/>
          <a:p>
            <a:r>
              <a:rPr lang="en-US" sz="2000" dirty="0" smtClean="0"/>
              <a:t>France’s failed  attempt at a new limited monarchy government  came to an end when Napoleon took over. As France’s dictator he eventually proclaimed him self as dictator  ended in 1815 after his crushing defeat at the Belgian town of Waterloo. The French monarchy reemerged under the Restoration, when the Bourbon family returned to the throne first with King Louis XVIII and then with Charles X, brothers of Louis XVI, and later in the nineteenth century with Louis Philippe. Napoleon’s nephew Louis Napoleon Bonaparte followed his uncle’s lead by declaring himself dictator in 1852</a:t>
            </a:r>
            <a:r>
              <a:rPr lang="en-US" dirty="0" smtClean="0"/>
              <a:t>. </a:t>
            </a:r>
            <a:endParaRPr lang="en-US" dirty="0"/>
          </a:p>
        </p:txBody>
      </p:sp>
    </p:spTree>
    <p:extLst>
      <p:ext uri="{BB962C8B-B14F-4D97-AF65-F5344CB8AC3E}">
        <p14:creationId xmlns:p14="http://schemas.microsoft.com/office/powerpoint/2010/main" val="45831137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bab956b1f44ef9d173162e10f4b27789">
  <xsd:schema xmlns:xsd="http://www.w3.org/2001/XMLSchema" xmlns:xs="http://www.w3.org/2001/XMLSchema" xmlns:p="http://schemas.microsoft.com/office/2006/metadata/properties" targetNamespace="http://schemas.microsoft.com/office/2006/metadata/properties" ma:root="true" ma:fieldsID="16eaa9825d2fedb5a83ac41ebe86c43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D7A828-F9A4-4973-833E-51C43FFE73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EBC15E7-5A22-4909-B046-32401D127950}">
  <ds:schemaRefs>
    <ds:schemaRef ds:uri="http://schemas.microsoft.com/sharepoint/v3/contenttype/forms"/>
  </ds:schemaRefs>
</ds:datastoreItem>
</file>

<file path=customXml/itemProps3.xml><?xml version="1.0" encoding="utf-8"?>
<ds:datastoreItem xmlns:ds="http://schemas.openxmlformats.org/officeDocument/2006/customXml" ds:itemID="{81B62A7E-617E-4547-864B-C23285131FEE}">
  <ds:schemaRefs>
    <ds:schemaRef ds:uri="http://schemas.openxmlformats.org/package/2006/metadata/core-properties"/>
    <ds:schemaRef ds:uri="http://purl.org/dc/dcmitype/"/>
    <ds:schemaRef ds:uri="http://purl.org/dc/elements/1.1/"/>
    <ds:schemaRef ds:uri="http://schemas.microsoft.com/office/2006/documentManagement/types"/>
    <ds:schemaRef ds:uri="http://purl.org/dc/term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Module</Template>
  <TotalTime>144</TotalTime>
  <Words>748</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Political advancements in the American and French revolutions</vt:lpstr>
      <vt:lpstr>What caused the American revolution</vt:lpstr>
      <vt:lpstr>What caused the  French revolution </vt:lpstr>
      <vt:lpstr>The people fight back </vt:lpstr>
      <vt:lpstr>Consequences  of the revolution in France.</vt:lpstr>
      <vt:lpstr>Consequences  of the revolution in America </vt:lpstr>
      <vt:lpstr>Political advancements in America</vt:lpstr>
      <vt:lpstr>Political advancements in the French revolution  </vt:lpstr>
      <vt:lpstr> France returns to absolute  monarchy                   </vt:lpstr>
      <vt:lpstr>Political advancements in French and American revolution </vt:lpstr>
      <vt:lpstr>                       questions </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advancements in the American and French revolutions</dc:title>
  <dc:creator>ISAIAH M CAMACHO (688)</dc:creator>
  <cp:lastModifiedBy>Earl C. DeMott</cp:lastModifiedBy>
  <cp:revision>16</cp:revision>
  <dcterms:created xsi:type="dcterms:W3CDTF">2011-11-28T12:39:18Z</dcterms:created>
  <dcterms:modified xsi:type="dcterms:W3CDTF">2011-11-30T14:53:29Z</dcterms:modified>
</cp:coreProperties>
</file>