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9F3D14-6736-4997-B94A-8CE4DC0A0C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778350C-7FA3-4FD4-9961-1B6B86695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Philosophers` of the French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Tre</a:t>
            </a:r>
            <a:r>
              <a:rPr lang="en-US" dirty="0" smtClean="0"/>
              <a:t>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Jacques- Andre Naigeon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French philosopher.</a:t>
            </a:r>
          </a:p>
          <a:p>
            <a:r>
              <a:rPr lang="en-US" dirty="0" smtClean="0"/>
              <a:t>Naigeon was also atheist.</a:t>
            </a:r>
          </a:p>
          <a:p>
            <a:r>
              <a:rPr lang="en-US" dirty="0" smtClean="0"/>
              <a:t>He worked a lot with Baron d’Halbach.</a:t>
            </a:r>
          </a:p>
          <a:p>
            <a:r>
              <a:rPr lang="en-US" dirty="0" smtClean="0">
                <a:effectLst/>
              </a:rPr>
              <a:t>He did editorial work such as the Essays of Montaigne, and a translation of Toland’s philosophical letters.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Franciscus van den Enden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only was Ended an avid philosopher he was also a physician, art dealer and he also plotted against Kind Louis XIV</a:t>
            </a:r>
          </a:p>
          <a:p>
            <a:r>
              <a:rPr lang="en-US" dirty="0" smtClean="0"/>
              <a:t>But he is most known for being the teacher of Baruch de Spinoza.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6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d’Halbach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 Paul Heinrich Dietrich.</a:t>
            </a:r>
          </a:p>
          <a:p>
            <a:r>
              <a:rPr lang="en-US" dirty="0" smtClean="0"/>
              <a:t>He was also atheist just like Jacques- Andre Naigeon.</a:t>
            </a:r>
          </a:p>
          <a:p>
            <a:r>
              <a:rPr lang="en-US" dirty="0" smtClean="0"/>
              <a:t>He is most famous for his writings against religion such as The System Of Nature (1170)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908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Jacques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 In Rousseau's essay, called  Discourse on the Arts and Science argued that the advancement of art and </a:t>
            </a:r>
            <a:r>
              <a:rPr lang="en-US" dirty="0" smtClean="0"/>
              <a:t>science</a:t>
            </a:r>
            <a:r>
              <a:rPr lang="en-US" dirty="0" smtClean="0">
                <a:effectLst/>
              </a:rPr>
              <a:t> had not helped people in any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8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 Descartes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known as the father of modern philosophies.</a:t>
            </a:r>
          </a:p>
          <a:p>
            <a:r>
              <a:rPr lang="en-US" dirty="0" smtClean="0"/>
              <a:t>His most famous line is Cogito ergo sum which means I think, therefore I 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9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Blaise</a:t>
            </a:r>
            <a:r>
              <a:rPr lang="en-US" dirty="0" smtClean="0"/>
              <a:t> Pascal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Pascal was a catholic philosopher. </a:t>
            </a:r>
          </a:p>
          <a:p>
            <a:r>
              <a:rPr lang="en-US" dirty="0" smtClean="0"/>
              <a:t>He was most known for his mathematics.</a:t>
            </a:r>
          </a:p>
        </p:txBody>
      </p:sp>
    </p:spTree>
    <p:extLst>
      <p:ext uri="{BB962C8B-B14F-4D97-AF65-F5344CB8AC3E}">
        <p14:creationId xmlns:p14="http://schemas.microsoft.com/office/powerpoint/2010/main" val="75031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 de Montaigne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philosopher he believed in  free will.</a:t>
            </a:r>
          </a:p>
          <a:p>
            <a:r>
              <a:rPr lang="en-US" dirty="0" smtClean="0"/>
              <a:t>He also suggested that  all human behaviors come from heredity.</a:t>
            </a:r>
          </a:p>
          <a:p>
            <a:r>
              <a:rPr lang="en-US" dirty="0" smtClean="0"/>
              <a:t> </a:t>
            </a:r>
            <a:r>
              <a:rPr lang="en-US" dirty="0"/>
              <a:t>He wrote several articles and supplements concerning </a:t>
            </a:r>
            <a:r>
              <a:rPr lang="en-US" dirty="0" smtClean="0"/>
              <a:t>gambling and inoculation </a:t>
            </a:r>
            <a:r>
              <a:rPr lang="en-US" dirty="0"/>
              <a:t>against smallpox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9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Voltaire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</a:t>
            </a:r>
            <a:r>
              <a:rPr lang="en-US" smtClean="0"/>
              <a:t>commonly criticized  </a:t>
            </a:r>
            <a:r>
              <a:rPr lang="en-US" dirty="0" smtClean="0"/>
              <a:t>intolerance and French institutions of </a:t>
            </a:r>
            <a:r>
              <a:rPr lang="en-US" smtClean="0"/>
              <a:t>his day.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6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 xmlns="BB67AF20-F1B6-4FD2-A5D4-9E4BA6C6ECE6" xsi:nil="true"/>
    <Teacher xmlns="BB67AF20-F1B6-4FD2-A5D4-9E4BA6C6ECE6" xsi:nil="true"/>
    <Due_x0020_Date xmlns="BB67AF20-F1B6-4FD2-A5D4-9E4BA6C6EC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F67BBB6F1D24FA5D49E4BA6C6ECE6" ma:contentTypeVersion="0" ma:contentTypeDescription="Create a new document." ma:contentTypeScope="" ma:versionID="cabdf548303d2c31194b5d32dacf28d8">
  <xsd:schema xmlns:xsd="http://www.w3.org/2001/XMLSchema" xmlns:xs="http://www.w3.org/2001/XMLSchema" xmlns:p="http://schemas.microsoft.com/office/2006/metadata/properties" xmlns:ns2="BB67AF20-F1B6-4FD2-A5D4-9E4BA6C6ECE6" targetNamespace="http://schemas.microsoft.com/office/2006/metadata/properties" ma:root="true" ma:fieldsID="05d5fb2b00afa84b7857522c083bd47a" ns2:_="">
    <xsd:import namespace="BB67AF20-F1B6-4FD2-A5D4-9E4BA6C6ECE6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7AF20-F1B6-4FD2-A5D4-9E4BA6C6ECE6" elementFormDefault="qualified">
    <xsd:import namespace="http://schemas.microsoft.com/office/2006/documentManagement/types"/>
    <xsd:import namespace="http://schemas.microsoft.com/office/infopath/2007/PartnerControl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94B87-4A28-4BD0-BD26-0F654F6D4533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BB67AF20-F1B6-4FD2-A5D4-9E4BA6C6ECE6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5747F7-A5FE-4B20-B2F3-3529214C50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0D379D-8692-4F2D-8E4A-EB29F5704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67AF20-F1B6-4FD2-A5D4-9E4BA6C6EC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</TotalTime>
  <Words>249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Philosophers` of the French Revolution</vt:lpstr>
      <vt:lpstr>Jacques- Andre Naigeon</vt:lpstr>
      <vt:lpstr>Franciscus van den Enden </vt:lpstr>
      <vt:lpstr>Baron d’Halbach</vt:lpstr>
      <vt:lpstr>Jean Jacques Rousseau</vt:lpstr>
      <vt:lpstr>Rene Descartes</vt:lpstr>
      <vt:lpstr>Blaise Pascal</vt:lpstr>
      <vt:lpstr>Michel de Montaigne</vt:lpstr>
      <vt:lpstr>Voltaire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Philosophers` of the French Revolution</dc:title>
  <dc:creator>TREVAUGHN M WILLIAMS (164)</dc:creator>
  <cp:lastModifiedBy>Earl C. DeMott</cp:lastModifiedBy>
  <cp:revision>10</cp:revision>
  <dcterms:created xsi:type="dcterms:W3CDTF">2011-11-28T12:45:35Z</dcterms:created>
  <dcterms:modified xsi:type="dcterms:W3CDTF">2011-12-01T15:13:18Z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0x01010020AF67BBB6F1D24FA5D49E4BA6C6ECE6</vt:lpwstr>
  </property>
</Properties>
</file>