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sldIdLst>
    <p:sldId id="263" r:id="rId5"/>
    <p:sldId id="256" r:id="rId6"/>
    <p:sldId id="257" r:id="rId7"/>
    <p:sldId id="258" r:id="rId8"/>
    <p:sldId id="259" r:id="rId9"/>
    <p:sldId id="264" r:id="rId10"/>
    <p:sldId id="260" r:id="rId11"/>
    <p:sldId id="261" r:id="rId12"/>
    <p:sldId id="262" r:id="rId13"/>
    <p:sldId id="265" r:id="rId14"/>
    <p:sldId id="266" r:id="rId15"/>
    <p:sldId id="267" r:id="rId16"/>
    <p:sldId id="275" r:id="rId17"/>
    <p:sldId id="269" r:id="rId18"/>
    <p:sldId id="270" r:id="rId19"/>
    <p:sldId id="271" r:id="rId20"/>
    <p:sldId id="272" r:id="rId21"/>
    <p:sldId id="273" r:id="rId22"/>
    <p:sldId id="274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86323" autoAdjust="0"/>
  </p:normalViewPr>
  <p:slideViewPr>
    <p:cSldViewPr>
      <p:cViewPr>
        <p:scale>
          <a:sx n="76" d="100"/>
          <a:sy n="76" d="100"/>
        </p:scale>
        <p:origin x="-3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3233383-D921-465E-8448-BDD135524A9B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BE88473-B16A-48B9-89DB-BD904EC7923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3383-D921-465E-8448-BDD135524A9B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8473-B16A-48B9-89DB-BD904EC79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3383-D921-465E-8448-BDD135524A9B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8473-B16A-48B9-89DB-BD904EC79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3383-D921-465E-8448-BDD135524A9B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8473-B16A-48B9-89DB-BD904EC79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3383-D921-465E-8448-BDD135524A9B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8473-B16A-48B9-89DB-BD904EC79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3383-D921-465E-8448-BDD135524A9B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8473-B16A-48B9-89DB-BD904EC792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3383-D921-465E-8448-BDD135524A9B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8473-B16A-48B9-89DB-BD904EC79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3383-D921-465E-8448-BDD135524A9B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8473-B16A-48B9-89DB-BD904EC79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3383-D921-465E-8448-BDD135524A9B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8473-B16A-48B9-89DB-BD904EC79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3383-D921-465E-8448-BDD135524A9B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8473-B16A-48B9-89DB-BD904EC7923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3383-D921-465E-8448-BDD135524A9B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8473-B16A-48B9-89DB-BD904EC792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3233383-D921-465E-8448-BDD135524A9B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BE88473-B16A-48B9-89DB-BD904EC792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7024744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Gabrielle Brannon &amp; </a:t>
            </a:r>
            <a:br>
              <a:rPr lang="en-US" sz="4800" dirty="0" smtClean="0"/>
            </a:br>
            <a:r>
              <a:rPr lang="en-US" sz="4800" dirty="0" smtClean="0"/>
              <a:t>Raquel </a:t>
            </a:r>
            <a:r>
              <a:rPr lang="en-US" sz="4800" dirty="0" err="1" smtClean="0"/>
              <a:t>Mangrum</a:t>
            </a:r>
            <a:r>
              <a:rPr lang="en-US" sz="4800" dirty="0" smtClean="0"/>
              <a:t> !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6777317" cy="1867348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sz="3600" dirty="0" smtClean="0"/>
              <a:t>Phillip II of Spain &amp; William III of Orange .</a:t>
            </a:r>
          </a:p>
          <a:p>
            <a:pPr marL="68580" indent="0">
              <a:buNone/>
            </a:pPr>
            <a:r>
              <a:rPr lang="en-US" dirty="0" smtClean="0"/>
              <a:t>November 29, 2011 </a:t>
            </a:r>
          </a:p>
          <a:p>
            <a:pPr marL="68580" indent="0">
              <a:buNone/>
            </a:pPr>
            <a:r>
              <a:rPr lang="en-US" dirty="0" smtClean="0"/>
              <a:t>1B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33800"/>
            <a:ext cx="19812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1800225" cy="244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12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Spain expelled the Jews and Moors, which made them lose valuable artisans and business people.</a:t>
            </a:r>
          </a:p>
          <a:p>
            <a:r>
              <a:rPr lang="en-US" dirty="0" smtClean="0"/>
              <a:t>Spain's noble's did not have to pay taxes.</a:t>
            </a:r>
          </a:p>
          <a:p>
            <a:r>
              <a:rPr lang="en-US" dirty="0" smtClean="0"/>
              <a:t>The tax burden fell on the lower class which prevented them to start their own business.</a:t>
            </a:r>
          </a:p>
          <a:p>
            <a:r>
              <a:rPr lang="en-US" dirty="0" smtClean="0"/>
              <a:t>Never had a middle class.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Philip II died in El </a:t>
            </a:r>
            <a:r>
              <a:rPr lang="en-US" dirty="0" smtClean="0"/>
              <a:t>Escorial,  </a:t>
            </a:r>
            <a:r>
              <a:rPr lang="en-US" dirty="0"/>
              <a:t>near Madrid, in September 1598. His death, which was very painful, involved a severe attack of gout, fever and dropsy.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52 horrific days the King deteriorated. He could no longer be moved to be washed due to </a:t>
            </a:r>
            <a:r>
              <a:rPr lang="en-US" dirty="0" smtClean="0"/>
              <a:t>pain</a:t>
            </a:r>
          </a:p>
          <a:p>
            <a:r>
              <a:rPr lang="en-US" dirty="0" smtClean="0"/>
              <a:t>They cut </a:t>
            </a:r>
            <a:r>
              <a:rPr lang="en-US" dirty="0"/>
              <a:t>a hole </a:t>
            </a:r>
            <a:r>
              <a:rPr lang="en-US" dirty="0" smtClean="0"/>
              <a:t>in </a:t>
            </a:r>
            <a:r>
              <a:rPr lang="en-US" dirty="0"/>
              <a:t>his mattress for the release of bodily fluids.</a:t>
            </a:r>
          </a:p>
          <a:p>
            <a:r>
              <a:rPr lang="en-US" dirty="0"/>
              <a:t>He was succeeded by his son Philip </a:t>
            </a:r>
            <a:r>
              <a:rPr lang="en-US" dirty="0" smtClean="0"/>
              <a:t>III.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1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was Phillip II personality ?</a:t>
            </a:r>
          </a:p>
          <a:p>
            <a:r>
              <a:rPr lang="en-US" dirty="0" smtClean="0"/>
              <a:t>What happened after the king of Portugal died and what did Phillip seize?</a:t>
            </a:r>
          </a:p>
          <a:p>
            <a:r>
              <a:rPr lang="en-US" dirty="0" smtClean="0"/>
              <a:t>How did Spain weaken? </a:t>
            </a:r>
          </a:p>
          <a:p>
            <a:r>
              <a:rPr lang="en-US" dirty="0" smtClean="0"/>
              <a:t>What happened after Phillip raised taxes in Netherland?</a:t>
            </a:r>
          </a:p>
          <a:p>
            <a:r>
              <a:rPr lang="en-US" dirty="0" smtClean="0"/>
              <a:t>What happened after Spain expelled the Jews and Moors?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5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743200"/>
            <a:ext cx="3313355" cy="1702160"/>
          </a:xfrm>
        </p:spPr>
        <p:txBody>
          <a:bodyPr>
            <a:noAutofit/>
          </a:bodyPr>
          <a:lstStyle/>
          <a:p>
            <a:r>
              <a:rPr lang="en-US" sz="4000" dirty="0"/>
              <a:t>William </a:t>
            </a:r>
            <a:r>
              <a:rPr lang="en-US" sz="4000" dirty="0" smtClean="0"/>
              <a:t>III (of </a:t>
            </a:r>
            <a:r>
              <a:rPr lang="en-US" sz="4000" dirty="0"/>
              <a:t>Orange)</a:t>
            </a:r>
            <a:br>
              <a:rPr lang="en-US" sz="4000" dirty="0"/>
            </a:br>
            <a:r>
              <a:rPr lang="en-US" sz="4000" dirty="0"/>
              <a:t> 1650-1702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5410200"/>
            <a:ext cx="3309803" cy="45572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Raquel </a:t>
            </a:r>
            <a:r>
              <a:rPr lang="en-US" sz="2400" dirty="0" err="1"/>
              <a:t>Mangrum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838200"/>
            <a:ext cx="389566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8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 </a:t>
            </a:r>
            <a:r>
              <a:rPr lang="en-US" dirty="0" smtClean="0"/>
              <a:t>birth &amp; </a:t>
            </a:r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William was born on 4 November 1650 in The Hague, Netherlands.</a:t>
            </a:r>
          </a:p>
          <a:p>
            <a:r>
              <a:rPr lang="en-US" dirty="0"/>
              <a:t> William II of Orange, died just before his birth.</a:t>
            </a:r>
          </a:p>
          <a:p>
            <a:r>
              <a:rPr lang="en-US" dirty="0"/>
              <a:t> His mother Mary was English, the daughter of Charles 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first two decades of Williams life the Orange family was out of office.</a:t>
            </a:r>
          </a:p>
          <a:p>
            <a:r>
              <a:rPr lang="en-US" dirty="0"/>
              <a:t>In 1672 Louis XIV of France invaded the country.</a:t>
            </a:r>
          </a:p>
          <a:p>
            <a:r>
              <a:rPr lang="en-US" dirty="0"/>
              <a:t>In 1677, William married his cousin Mary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95800"/>
            <a:ext cx="25606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01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beginning cont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William was invited to be '</a:t>
            </a:r>
            <a:r>
              <a:rPr lang="en-US" dirty="0" err="1"/>
              <a:t>Stadtholder</a:t>
            </a:r>
            <a:r>
              <a:rPr lang="en-US" dirty="0"/>
              <a:t>‘(the chief magistrate of the United Provinces of Holland also, the governor or lieutenant governor of a province) of the Netherlands and its military commander </a:t>
            </a:r>
          </a:p>
          <a:p>
            <a:r>
              <a:rPr lang="en-US" dirty="0"/>
              <a:t> He succeeded in driving the French out of the Netherlands and became a champion of Protestantism in Europe.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8 years he was often away fighting, first in Ireland and then on the Continent, leaving his wife to rule in his absence.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5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decline cont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1697, under the terms of the Treaty of Ryswick, Louis XIV surrendered much of the territory</a:t>
            </a:r>
          </a:p>
          <a:p>
            <a:r>
              <a:rPr lang="en-US" dirty="0"/>
              <a:t>He had won by conquest and recognized William as England's king.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2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end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Mary died of smallpox in 1694, leaving William to rule alone</a:t>
            </a:r>
          </a:p>
          <a:p>
            <a:r>
              <a:rPr lang="en-US" dirty="0"/>
              <a:t>William died on 19 March 1702, after falling from his horse at Hampton Court.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0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Phillip II of Spain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Gabrielle Brannon</a:t>
            </a:r>
          </a:p>
          <a:p>
            <a:r>
              <a:rPr lang="en-US" dirty="0" smtClean="0"/>
              <a:t>H1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733800" cy="573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6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9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He was born May 21, 1527	</a:t>
            </a:r>
          </a:p>
          <a:p>
            <a:r>
              <a:rPr lang="en-US" sz="2400" dirty="0" smtClean="0"/>
              <a:t>Born in Valladolid, Spain</a:t>
            </a:r>
          </a:p>
          <a:p>
            <a:r>
              <a:rPr lang="en-US" sz="2400" dirty="0" smtClean="0"/>
              <a:t>He died September 13, 1598</a:t>
            </a:r>
          </a:p>
          <a:p>
            <a:r>
              <a:rPr lang="en-US" sz="2400" dirty="0" smtClean="0"/>
              <a:t>He died in El Escorial, Spain</a:t>
            </a:r>
          </a:p>
          <a:p>
            <a:r>
              <a:rPr lang="en-US" sz="2400" dirty="0" smtClean="0"/>
              <a:t>He died because of a unspecified cancer</a:t>
            </a:r>
          </a:p>
          <a:p>
            <a:r>
              <a:rPr lang="en-US" sz="2400" dirty="0" smtClean="0"/>
              <a:t>His religion was Roman Catholic </a:t>
            </a:r>
          </a:p>
          <a:p>
            <a:r>
              <a:rPr lang="en-US" sz="2400" dirty="0" smtClean="0"/>
              <a:t>His occupation was Royalty</a:t>
            </a:r>
          </a:p>
          <a:p>
            <a:r>
              <a:rPr lang="en-US" sz="2400" dirty="0" smtClean="0"/>
              <a:t>He was King of Spain from 1556-1598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20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Father: Charles </a:t>
            </a:r>
            <a:r>
              <a:rPr lang="en-US" sz="2400" dirty="0"/>
              <a:t>V (Holy Roman Emperor)</a:t>
            </a:r>
            <a:br>
              <a:rPr lang="en-US" sz="2400" dirty="0"/>
            </a:br>
            <a:r>
              <a:rPr lang="en-US" sz="2400" dirty="0" smtClean="0"/>
              <a:t>Mother: Isabella </a:t>
            </a:r>
            <a:r>
              <a:rPr lang="en-US" sz="2400" dirty="0"/>
              <a:t>of </a:t>
            </a:r>
            <a:r>
              <a:rPr lang="en-US" sz="2400" dirty="0" smtClean="0"/>
              <a:t>Portugal</a:t>
            </a:r>
          </a:p>
          <a:p>
            <a:r>
              <a:rPr lang="en-US" sz="2400" dirty="0" smtClean="0"/>
              <a:t>Wife(s):</a:t>
            </a:r>
            <a:r>
              <a:rPr lang="en-US" sz="2400" dirty="0"/>
              <a:t>Princess Maria Manuela of </a:t>
            </a:r>
            <a:r>
              <a:rPr lang="en-US" sz="2400" dirty="0" smtClean="0"/>
              <a:t>Portugal,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Mary </a:t>
            </a:r>
            <a:r>
              <a:rPr lang="en-US" sz="2400" dirty="0"/>
              <a:t>Tudor </a:t>
            </a:r>
            <a:r>
              <a:rPr lang="en-US" sz="2400" dirty="0" smtClean="0"/>
              <a:t> and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Elisabeth </a:t>
            </a:r>
            <a:r>
              <a:rPr lang="en-US" sz="2400" dirty="0"/>
              <a:t>of Valois </a:t>
            </a:r>
            <a:r>
              <a:rPr lang="en-US" sz="2400" dirty="0" smtClean="0"/>
              <a:t>Anna </a:t>
            </a:r>
            <a:r>
              <a:rPr lang="en-US" sz="2400" dirty="0"/>
              <a:t>of </a:t>
            </a:r>
            <a:r>
              <a:rPr lang="en-US" sz="2400" dirty="0" smtClean="0"/>
              <a:t>Austria</a:t>
            </a:r>
          </a:p>
          <a:p>
            <a:r>
              <a:rPr lang="en-US" sz="2400" dirty="0" smtClean="0"/>
              <a:t>Sons: </a:t>
            </a:r>
            <a:r>
              <a:rPr lang="en-US" sz="2400" dirty="0"/>
              <a:t>Don Carlos of Spain </a:t>
            </a:r>
            <a:r>
              <a:rPr lang="en-US" sz="2400" dirty="0" smtClean="0"/>
              <a:t>and Phillip III</a:t>
            </a:r>
          </a:p>
          <a:p>
            <a:r>
              <a:rPr lang="en-US" sz="2400" dirty="0" smtClean="0"/>
              <a:t>Daughters: </a:t>
            </a:r>
            <a:r>
              <a:rPr lang="en-US" sz="2400" dirty="0"/>
              <a:t>Isabella Clara Eugenia </a:t>
            </a:r>
            <a:r>
              <a:rPr lang="en-US" sz="2400" dirty="0" smtClean="0"/>
              <a:t>and </a:t>
            </a:r>
            <a:r>
              <a:rPr lang="en-US" sz="2400" dirty="0"/>
              <a:t>Catherine </a:t>
            </a:r>
            <a:r>
              <a:rPr lang="en-US" sz="2400" dirty="0" err="1"/>
              <a:t>Micaela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959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He received education in Spain by his tutor Dr</a:t>
            </a:r>
            <a:r>
              <a:rPr lang="en-US" sz="2400" dirty="0"/>
              <a:t>. Juan Martinez </a:t>
            </a:r>
            <a:r>
              <a:rPr lang="en-US" sz="2400" dirty="0" err="1" smtClean="0"/>
              <a:t>Pedernales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As he got older he started being more interested in books and studies then army and swords.</a:t>
            </a:r>
          </a:p>
          <a:p>
            <a:r>
              <a:rPr lang="en-US" sz="2400" dirty="0"/>
              <a:t>Philip grew up </a:t>
            </a:r>
            <a:r>
              <a:rPr lang="en-US" sz="2400" dirty="0" smtClean="0"/>
              <a:t>brave</a:t>
            </a:r>
            <a:r>
              <a:rPr lang="en-US" sz="2400" dirty="0"/>
              <a:t>, self-possessed and distrustful. He was beloved by his Spanish subjects, but utterly without the power of attracting men of other </a:t>
            </a:r>
            <a:r>
              <a:rPr lang="en-US" sz="2400" dirty="0" smtClean="0"/>
              <a:t>races.</a:t>
            </a:r>
          </a:p>
          <a:p>
            <a:r>
              <a:rPr lang="en-US" sz="2400" dirty="0"/>
              <a:t>His power of work was unbounded, and he had an absolute love of </a:t>
            </a:r>
            <a:r>
              <a:rPr lang="en-US" sz="2400" dirty="0" smtClean="0"/>
              <a:t>reading</a:t>
            </a:r>
            <a:r>
              <a:rPr lang="en-US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099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While Phillip II took the throne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Europe was experiencing religious wars caused by the Reformation.</a:t>
            </a:r>
          </a:p>
          <a:p>
            <a:r>
              <a:rPr lang="en-US" dirty="0" smtClean="0"/>
              <a:t>Phillip responded like a true crusader when the pope called on all Catholic princes to take up arms against mounting power over the Ottoman empire.</a:t>
            </a:r>
          </a:p>
          <a:p>
            <a:r>
              <a:rPr lang="en-US" dirty="0" smtClean="0"/>
              <a:t>More than 200 Spanish and </a:t>
            </a:r>
            <a:r>
              <a:rPr lang="en-US" dirty="0" err="1" smtClean="0"/>
              <a:t>Venitan</a:t>
            </a:r>
            <a:r>
              <a:rPr lang="en-US" dirty="0" smtClean="0"/>
              <a:t> defeated a large Ottoman fleet in a fierce battle near Lepanto.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1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Because Phillip II was the king’s nephew he seized the Portuguese kingdom. Portuguese strongholds in Africa, India, and the East Indies, he then had an empire that circled the globe.</a:t>
            </a:r>
          </a:p>
          <a:p>
            <a:r>
              <a:rPr lang="en-US" dirty="0" smtClean="0"/>
              <a:t>By 1600, American mines had supplied Spain with an estimate of 339,000 pounds of gold. Between 1550 and 1650, about 16,000 tons of silver was unloaded from Spanish galleons or ships. </a:t>
            </a:r>
          </a:p>
          <a:p>
            <a:r>
              <a:rPr lang="en-US" dirty="0" smtClean="0"/>
              <a:t>He claimed about a fourth or a fifth of every shipload of treasure as his royal share.</a:t>
            </a:r>
          </a:p>
          <a:p>
            <a:r>
              <a:rPr lang="en-US" dirty="0" smtClean="0"/>
              <a:t>With his wealth Spain was able to support a large </a:t>
            </a:r>
            <a:r>
              <a:rPr lang="en-US" dirty="0"/>
              <a:t>s</a:t>
            </a:r>
            <a:r>
              <a:rPr lang="en-US" dirty="0" smtClean="0"/>
              <a:t>tanding army with about 50,000 soldiers.</a:t>
            </a:r>
          </a:p>
        </p:txBody>
      </p:sp>
    </p:spTree>
    <p:extLst>
      <p:ext uri="{BB962C8B-B14F-4D97-AF65-F5344CB8AC3E}">
        <p14:creationId xmlns:p14="http://schemas.microsoft.com/office/powerpoint/2010/main" val="400555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Accomplishments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 believed it was his duty to defend Catholicism against the Muslim of the Ottoman Empire and the Protestants of Europe.</a:t>
            </a:r>
          </a:p>
          <a:p>
            <a:r>
              <a:rPr lang="en-US" dirty="0" smtClean="0"/>
              <a:t>In 1588 he launched the Spanish Armada in an attempt to punish Protestants England, and it’s queen, Elizabeth I.</a:t>
            </a:r>
          </a:p>
          <a:p>
            <a:r>
              <a:rPr lang="en-US" dirty="0" smtClean="0"/>
              <a:t>Although his setback seriously weakened Spain, his wealth gave it the appearance of strength for a while longer.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Severe inflation.</a:t>
            </a:r>
          </a:p>
          <a:p>
            <a:r>
              <a:rPr lang="en-US" dirty="0" smtClean="0"/>
              <a:t>Population growing, and people demanding for food and goods.</a:t>
            </a:r>
          </a:p>
          <a:p>
            <a:r>
              <a:rPr lang="en-US" dirty="0" smtClean="0"/>
              <a:t>Silver bullion flooded the market, it’s value dropped. </a:t>
            </a:r>
          </a:p>
          <a:p>
            <a:r>
              <a:rPr lang="en-US" dirty="0" smtClean="0"/>
              <a:t>People needed more and more silver the buy things.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8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F16AE5F9F9D418207534DE7624519" ma:contentTypeVersion="0" ma:contentTypeDescription="Create a new document." ma:contentTypeScope="" ma:versionID="320ccf60f0342c0a4a993dd241e69306">
  <xsd:schema xmlns:xsd="http://www.w3.org/2001/XMLSchema" xmlns:xs="http://www.w3.org/2001/XMLSchema" xmlns:p="http://schemas.microsoft.com/office/2006/metadata/properties" xmlns:ns2="AE16FF8C-9F5F-419D-8207-534DE7624519" targetNamespace="http://schemas.microsoft.com/office/2006/metadata/properties" ma:root="true" ma:fieldsID="b84e2c27d1fdc55272e7fba9eb20291e" ns2:_="">
    <xsd:import namespace="AE16FF8C-9F5F-419D-8207-534DE7624519"/>
    <xsd:element name="properties">
      <xsd:complexType>
        <xsd:sequence>
          <xsd:element name="documentManagement">
            <xsd:complexType>
              <xsd:all>
                <xsd:element ref="ns2:Class" minOccurs="0"/>
                <xsd:element ref="ns2:Teacher" minOccurs="0"/>
                <xsd:element ref="ns2:Du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6FF8C-9F5F-419D-8207-534DE7624519" elementFormDefault="qualified">
    <xsd:import namespace="http://schemas.microsoft.com/office/2006/documentManagement/types"/>
    <xsd:import namespace="http://schemas.microsoft.com/office/infopath/2007/PartnerControls"/>
    <xsd:element name="Class" ma:index="8" nillable="true" ma:displayName="Class" ma:internalName="Class">
      <xsd:simpleType>
        <xsd:restriction base="dms:Text">
          <xsd:maxLength value="255"/>
        </xsd:restriction>
      </xsd:simpleType>
    </xsd:element>
    <xsd:element name="Teacher" ma:index="9" nillable="true" ma:displayName="Teacher" ma:internalName="Teacher">
      <xsd:simpleType>
        <xsd:restriction base="dms:Text">
          <xsd:maxLength value="255"/>
        </xsd:restriction>
      </xsd:simpleType>
    </xsd:element>
    <xsd:element name="Due_x0020_Date" ma:index="10" nillable="true" ma:displayName="Due Date" ma:internalName="Due_x0020_D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ass xmlns="AE16FF8C-9F5F-419D-8207-534DE7624519">World II</Class>
    <Teacher xmlns="AE16FF8C-9F5F-419D-8207-534DE7624519">Mr.Demott</Teacher>
    <Due_x0020_Date xmlns="AE16FF8C-9F5F-419D-8207-534DE762451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14D46B-CFE6-49BD-B3EA-3248B481CC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6FF8C-9F5F-419D-8207-534DE76245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00A01A-A734-49B1-BF02-675FAD2A6CFC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AE16FF8C-9F5F-419D-8207-534DE7624519"/>
  </ds:schemaRefs>
</ds:datastoreItem>
</file>

<file path=customXml/itemProps3.xml><?xml version="1.0" encoding="utf-8"?>
<ds:datastoreItem xmlns:ds="http://schemas.openxmlformats.org/officeDocument/2006/customXml" ds:itemID="{BEC46DB2-D991-4942-86A1-24609C2462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242</TotalTime>
  <Words>803</Words>
  <Application>Microsoft Office PowerPoint</Application>
  <PresentationFormat>On-screen Show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Gabrielle Brannon &amp;  Raquel Mangrum !</vt:lpstr>
      <vt:lpstr>Phillip II of Spain</vt:lpstr>
      <vt:lpstr>Basic information </vt:lpstr>
      <vt:lpstr>Family</vt:lpstr>
      <vt:lpstr>Early age</vt:lpstr>
      <vt:lpstr>While Phillip II took the throne</vt:lpstr>
      <vt:lpstr>Accomplishments </vt:lpstr>
      <vt:lpstr>Accomplishments cont.</vt:lpstr>
      <vt:lpstr>Decline</vt:lpstr>
      <vt:lpstr>Decline cont.</vt:lpstr>
      <vt:lpstr>Death</vt:lpstr>
      <vt:lpstr>Questions</vt:lpstr>
      <vt:lpstr>William III (of Orange)  1650-1702</vt:lpstr>
      <vt:lpstr>His birth &amp; history</vt:lpstr>
      <vt:lpstr>The Beginning</vt:lpstr>
      <vt:lpstr>The beginning cont.</vt:lpstr>
      <vt:lpstr>The decline</vt:lpstr>
      <vt:lpstr>The decline cont.</vt:lpstr>
      <vt:lpstr>The end </vt:lpstr>
      <vt:lpstr>Questions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Raquel &amp; I project</dc:title>
  <dc:creator>GABRIELLE E BRANNON (619)</dc:creator>
  <cp:lastModifiedBy>Earl C. DeMott</cp:lastModifiedBy>
  <cp:revision>23</cp:revision>
  <dcterms:created xsi:type="dcterms:W3CDTF">2011-11-22T13:26:07Z</dcterms:created>
  <dcterms:modified xsi:type="dcterms:W3CDTF">2011-11-30T14:48:05Z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0x0101008CFF16AE5F9F9D418207534DE7624519</vt:lpwstr>
  </property>
</Properties>
</file>