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</p:sldMasterIdLst>
  <p:notesMasterIdLst>
    <p:notesMasterId r:id="rId11"/>
  </p:notesMasterIdLst>
  <p:sldIdLst>
    <p:sldId id="256" r:id="rId5"/>
    <p:sldId id="260" r:id="rId6"/>
    <p:sldId id="261" r:id="rId7"/>
    <p:sldId id="262" r:id="rId8"/>
    <p:sldId id="263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C725B7-B213-45BE-ABCF-834038E00886}" type="datetimeFigureOut">
              <a:rPr lang="en-US" smtClean="0"/>
              <a:pPr/>
              <a:t>6/24/2011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D39C4-197E-4297-904D-8684F7CD4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D39C4-197E-4297-904D-8684F7CD413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D39C4-197E-4297-904D-8684F7CD413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D39C4-197E-4297-904D-8684F7CD413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D39C4-197E-4297-904D-8684F7CD413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9A21-0BE3-43FC-81F8-01B29324DE19}" type="datetimeFigureOut">
              <a:rPr lang="en-US" smtClean="0"/>
              <a:pPr/>
              <a:t>6/24/2011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B6A21B-7975-4B5C-AD93-50488E3049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9A21-0BE3-43FC-81F8-01B29324DE19}" type="datetimeFigureOut">
              <a:rPr lang="en-US" smtClean="0"/>
              <a:pPr/>
              <a:t>6/24/2011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A21B-7975-4B5C-AD93-50488E304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9A21-0BE3-43FC-81F8-01B29324DE19}" type="datetimeFigureOut">
              <a:rPr lang="en-US" smtClean="0"/>
              <a:pPr/>
              <a:t>6/24/2011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A21B-7975-4B5C-AD93-50488E304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E599A21-0BE3-43FC-81F8-01B29324DE19}" type="datetimeFigureOut">
              <a:rPr lang="en-US" smtClean="0"/>
              <a:pPr/>
              <a:t>6/24/2011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BB6A21B-7975-4B5C-AD93-50488E3049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9A21-0BE3-43FC-81F8-01B29324DE19}" type="datetimeFigureOut">
              <a:rPr lang="en-US" smtClean="0"/>
              <a:pPr/>
              <a:t>6/24/2011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A21B-7975-4B5C-AD93-50488E3049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9A21-0BE3-43FC-81F8-01B29324DE19}" type="datetimeFigureOut">
              <a:rPr lang="en-US" smtClean="0"/>
              <a:pPr/>
              <a:t>6/24/2011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A21B-7975-4B5C-AD93-50488E3049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A21B-7975-4B5C-AD93-50488E3049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9A21-0BE3-43FC-81F8-01B29324DE19}" type="datetimeFigureOut">
              <a:rPr lang="en-US" smtClean="0"/>
              <a:pPr/>
              <a:t>6/24/2011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9A21-0BE3-43FC-81F8-01B29324DE19}" type="datetimeFigureOut">
              <a:rPr lang="en-US" smtClean="0"/>
              <a:pPr/>
              <a:t>6/24/2011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A21B-7975-4B5C-AD93-50488E3049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9A21-0BE3-43FC-81F8-01B29324DE19}" type="datetimeFigureOut">
              <a:rPr lang="en-US" smtClean="0"/>
              <a:pPr/>
              <a:t>6/24/2011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A21B-7975-4B5C-AD93-50488E304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E599A21-0BE3-43FC-81F8-01B29324DE19}" type="datetimeFigureOut">
              <a:rPr lang="en-US" smtClean="0"/>
              <a:pPr/>
              <a:t>6/24/2011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BB6A21B-7975-4B5C-AD93-50488E3049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9A21-0BE3-43FC-81F8-01B29324DE19}" type="datetimeFigureOut">
              <a:rPr lang="en-US" smtClean="0"/>
              <a:pPr/>
              <a:t>6/24/2011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B6A21B-7975-4B5C-AD93-50488E3049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E599A21-0BE3-43FC-81F8-01B29324DE19}" type="datetimeFigureOut">
              <a:rPr lang="en-US" smtClean="0"/>
              <a:pPr/>
              <a:t>6/24/2011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BB6A21B-7975-4B5C-AD93-50488E3049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kmall.com/wfb2001/india/india_history_origins_of_the_congress_and_the_muslim_league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DSqaJIkTS4&amp;feature=relate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kgandhi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scnet.ucla.edu/southasia/History/Independent/partition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Create your own </a:t>
            </a:r>
            <a:r>
              <a:rPr lang="en-US" dirty="0" smtClean="0"/>
              <a:t>s</a:t>
            </a:r>
            <a:r>
              <a:rPr lang="en-US" dirty="0" smtClean="0"/>
              <a:t>lides using the sources on each slide.</a:t>
            </a:r>
          </a:p>
          <a:p>
            <a:endParaRPr lang="en-US" dirty="0" smtClean="0"/>
          </a:p>
          <a:p>
            <a:r>
              <a:rPr lang="en-US" dirty="0" smtClean="0"/>
              <a:t>Follow the 5/5 Rule</a:t>
            </a:r>
          </a:p>
          <a:p>
            <a:r>
              <a:rPr lang="en-US" dirty="0" smtClean="0"/>
              <a:t>Add one image to each slide.</a:t>
            </a:r>
          </a:p>
          <a:p>
            <a:r>
              <a:rPr lang="en-US" dirty="0" smtClean="0"/>
              <a:t>If you use additional sources, be sure to add it to the final slide.</a:t>
            </a:r>
          </a:p>
          <a:p>
            <a:r>
              <a:rPr lang="en-US" dirty="0" smtClean="0"/>
              <a:t>You may not use Wikipedia.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Muslim League v. Indian National Congress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1400" dirty="0" smtClean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www.workmall.com/wfb2001/india/india_history_origins_of_the_congress_and_the_muslim_league.html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Origins of Muslim League and Indian National Congress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www.youtube.com/watch?v=IDSqaJIkTS4&amp;feature=related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was </a:t>
            </a:r>
            <a:r>
              <a:rPr lang="en-US" dirty="0" err="1" smtClean="0"/>
              <a:t>Muhammed</a:t>
            </a:r>
            <a:r>
              <a:rPr lang="en-US" dirty="0" smtClean="0"/>
              <a:t> Ali Jinnah?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http://www.mkgandhi.org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was Mahatma Gandhi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www.sscnet.ucla.edu/southasia/History/Independent/partition.html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Partitioning of the Indian subcontinent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links here </a:t>
            </a:r>
          </a:p>
          <a:p>
            <a:pPr>
              <a:buNone/>
            </a:pPr>
            <a:r>
              <a:rPr lang="en-US" dirty="0" smtClean="0"/>
              <a:t>(remember images also need to be cited)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Sources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020ED7CC98924D85AD76E5B688C425" ma:contentTypeVersion="0" ma:contentTypeDescription="Create a new document." ma:contentTypeScope="" ma:versionID="35e59c4284e7abef54a8dbc6755b288a">
  <xsd:schema xmlns:xsd="http://www.w3.org/2001/XMLSchema" xmlns:p="http://schemas.microsoft.com/office/2006/metadata/properties" xmlns:ns2="D70E02ED-98CC-4D92-85AD-76E5B688C425" targetNamespace="http://schemas.microsoft.com/office/2006/metadata/properties" ma:root="true" ma:fieldsID="2b60728fbc460d0a1040facfc3bae29b" ns2:_="">
    <xsd:import namespace="D70E02ED-98CC-4D92-85AD-76E5B688C425"/>
    <xsd:element name="properties">
      <xsd:complexType>
        <xsd:sequence>
          <xsd:element name="documentManagement">
            <xsd:complexType>
              <xsd:all>
                <xsd:element ref="ns2:Class" minOccurs="0"/>
                <xsd:element ref="ns2:Teacher" minOccurs="0"/>
                <xsd:element ref="ns2:Due_x0020_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D70E02ED-98CC-4D92-85AD-76E5B688C425" elementFormDefault="qualified">
    <xsd:import namespace="http://schemas.microsoft.com/office/2006/documentManagement/types"/>
    <xsd:element name="Class" ma:index="8" nillable="true" ma:displayName="Class" ma:internalName="Class">
      <xsd:simpleType>
        <xsd:restriction base="dms:Text">
          <xsd:maxLength value="255"/>
        </xsd:restriction>
      </xsd:simpleType>
    </xsd:element>
    <xsd:element name="Teacher" ma:index="9" nillable="true" ma:displayName="Teacher" ma:internalName="Teacher">
      <xsd:simpleType>
        <xsd:restriction base="dms:Text">
          <xsd:maxLength value="255"/>
        </xsd:restriction>
      </xsd:simpleType>
    </xsd:element>
    <xsd:element name="Due_x0020_Date" ma:index="10" nillable="true" ma:displayName="Due Date" ma:internalName="Due_x0020_Dat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Class xmlns="D70E02ED-98CC-4D92-85AD-76E5B688C425" xsi:nil="true"/>
    <Due_x0020_Date xmlns="D70E02ED-98CC-4D92-85AD-76E5B688C425" xsi:nil="true"/>
    <Teacher xmlns="D70E02ED-98CC-4D92-85AD-76E5B688C425" xsi:nil="true"/>
  </documentManagement>
</p:properties>
</file>

<file path=customXml/itemProps1.xml><?xml version="1.0" encoding="utf-8"?>
<ds:datastoreItem xmlns:ds="http://schemas.openxmlformats.org/officeDocument/2006/customXml" ds:itemID="{FD5540AF-3A42-4041-B50B-B137233A796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B4AB93A-5488-47E1-B146-3975D2F251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0E02ED-98CC-4D92-85AD-76E5B688C425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E7E90C70-634C-415F-A12D-2F5BD331614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D70E02ED-98CC-4D92-85AD-76E5B688C425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5327</TotalTime>
  <Words>106</Words>
  <Application>Microsoft Office PowerPoint</Application>
  <PresentationFormat>On-screen Show (4:3)</PresentationFormat>
  <Paragraphs>22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</vt:lpstr>
      <vt:lpstr>Muslim League v. Indian National Congress</vt:lpstr>
      <vt:lpstr>Origins of Muslim League and Indian National Congress</vt:lpstr>
      <vt:lpstr>Who was Muhammed Ali Jinnah?</vt:lpstr>
      <vt:lpstr>Who was Mahatma Gandhi</vt:lpstr>
      <vt:lpstr>Partitioning of the Indian subcontinent</vt:lpstr>
      <vt:lpstr>Additional 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Derek</dc:creator>
  <cp:lastModifiedBy>ECDEMOTT</cp:lastModifiedBy>
  <cp:revision>23</cp:revision>
  <dcterms:created xsi:type="dcterms:W3CDTF">2011-06-07T20:09:45Z</dcterms:created>
  <dcterms:modified xsi:type="dcterms:W3CDTF">2011-06-25T01:24:18Z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0x010100ED020ED7CC98924D85AD76E5B688C425</vt:lpwstr>
  </property>
</Properties>
</file>