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68" autoAdjust="0"/>
    <p:restoredTop sz="94660"/>
  </p:normalViewPr>
  <p:slideViewPr>
    <p:cSldViewPr>
      <p:cViewPr varScale="1">
        <p:scale>
          <a:sx n="69" d="100"/>
          <a:sy n="6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2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1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1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6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F15F-65C5-4701-AB78-C99DE9F8BE05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844E-1F64-494F-B104-AAD497618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848600" cy="2971800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Berlin Sans FB" pitchFamily="34" charset="0"/>
              </a:rPr>
              <a:t>Marie Antoinette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Marie Antoinette die?</a:t>
            </a:r>
          </a:p>
          <a:p>
            <a:r>
              <a:rPr lang="en-US" dirty="0" smtClean="0"/>
              <a:t>How old was she when she died?</a:t>
            </a:r>
          </a:p>
          <a:p>
            <a:r>
              <a:rPr lang="en-US" dirty="0" smtClean="0"/>
              <a:t>When was she born?</a:t>
            </a:r>
          </a:p>
          <a:p>
            <a:r>
              <a:rPr lang="en-US" dirty="0" smtClean="0"/>
              <a:t>Who was her husband? </a:t>
            </a:r>
          </a:p>
          <a:p>
            <a:r>
              <a:rPr lang="en-US" dirty="0" smtClean="0"/>
              <a:t>Where was she born?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Marie Antoinette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172200" cy="5562600"/>
          </a:xfrm>
        </p:spPr>
      </p:pic>
    </p:spTree>
    <p:extLst>
      <p:ext uri="{BB962C8B-B14F-4D97-AF65-F5344CB8AC3E}">
        <p14:creationId xmlns:p14="http://schemas.microsoft.com/office/powerpoint/2010/main" val="7255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Marie Antoinette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effectLst/>
                <a:latin typeface="Harlow Solid Italic" pitchFamily="82" charset="0"/>
              </a:rPr>
              <a:t>Marie Antoinette</a:t>
            </a:r>
            <a:r>
              <a:rPr lang="en-US" dirty="0" smtClean="0">
                <a:effectLst/>
                <a:latin typeface="Harlow Solid Italic" pitchFamily="82" charset="0"/>
              </a:rPr>
              <a:t> was born November 2, 1755 </a:t>
            </a:r>
          </a:p>
          <a:p>
            <a:r>
              <a:rPr lang="en-US" dirty="0" smtClean="0">
                <a:latin typeface="Harlow Solid Italic" pitchFamily="82" charset="0"/>
              </a:rPr>
              <a:t>She was born in </a:t>
            </a:r>
            <a:r>
              <a:rPr lang="en-US" dirty="0" smtClean="0">
                <a:effectLst/>
                <a:latin typeface="Harlow Solid Italic" pitchFamily="82" charset="0"/>
              </a:rPr>
              <a:t>Vienna, Austria</a:t>
            </a:r>
          </a:p>
          <a:p>
            <a:r>
              <a:rPr lang="en-US" dirty="0" smtClean="0">
                <a:effectLst/>
                <a:latin typeface="Harlow Solid Italic" pitchFamily="82" charset="0"/>
              </a:rPr>
              <a:t>She was the youngest and most </a:t>
            </a:r>
            <a:r>
              <a:rPr lang="en-US" dirty="0">
                <a:latin typeface="Harlow Solid Italic" pitchFamily="82" charset="0"/>
              </a:rPr>
              <a:t>beautiful </a:t>
            </a:r>
            <a:r>
              <a:rPr lang="en-US" dirty="0" smtClean="0">
                <a:latin typeface="Harlow Solid Italic" pitchFamily="82" charset="0"/>
              </a:rPr>
              <a:t>daughter </a:t>
            </a:r>
            <a:r>
              <a:rPr lang="en-US" dirty="0" smtClean="0">
                <a:effectLst/>
                <a:latin typeface="Harlow Solid Italic" pitchFamily="82" charset="0"/>
              </a:rPr>
              <a:t>of Francis Stephen l and Maria Theresa</a:t>
            </a:r>
          </a:p>
          <a:p>
            <a:r>
              <a:rPr lang="en-US" dirty="0">
                <a:latin typeface="Harlow Solid Italic" pitchFamily="82" charset="0"/>
              </a:rPr>
              <a:t>She married the crown prince of France in </a:t>
            </a:r>
            <a:r>
              <a:rPr lang="en-US" dirty="0" smtClean="0">
                <a:latin typeface="Harlow Solid Italic" pitchFamily="82" charset="0"/>
              </a:rPr>
              <a:t>1770</a:t>
            </a:r>
          </a:p>
          <a:p>
            <a:r>
              <a:rPr lang="en-US" dirty="0">
                <a:latin typeface="Harlow Solid Italic" pitchFamily="82" charset="0"/>
              </a:rPr>
              <a:t>Four years later she became queen when her husband was </a:t>
            </a:r>
            <a:r>
              <a:rPr lang="en-US" dirty="0" smtClean="0">
                <a:latin typeface="Harlow Solid Italic" pitchFamily="82" charset="0"/>
              </a:rPr>
              <a:t>crowned king Louis XVI (House </a:t>
            </a:r>
            <a:r>
              <a:rPr lang="en-US" dirty="0">
                <a:latin typeface="Harlow Solid Italic" pitchFamily="82" charset="0"/>
              </a:rPr>
              <a:t>of Bourbon)</a:t>
            </a:r>
          </a:p>
        </p:txBody>
      </p:sp>
    </p:spTree>
    <p:extLst>
      <p:ext uri="{BB962C8B-B14F-4D97-AF65-F5344CB8AC3E}">
        <p14:creationId xmlns:p14="http://schemas.microsoft.com/office/powerpoint/2010/main" val="12237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arlow Solid Italic" pitchFamily="82" charset="0"/>
              </a:rPr>
              <a:t>M</a:t>
            </a:r>
            <a:r>
              <a:rPr lang="en-US" dirty="0" smtClean="0">
                <a:latin typeface="Harlow Solid Italic" pitchFamily="82" charset="0"/>
              </a:rPr>
              <a:t>otherhood</a:t>
            </a:r>
            <a:endParaRPr lang="en-US" dirty="0">
              <a:latin typeface="Harlow Solid Ital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arlow Solid Italic" pitchFamily="82" charset="0"/>
              </a:rPr>
              <a:t>Her children (Marie </a:t>
            </a:r>
            <a:r>
              <a:rPr lang="en-US" dirty="0">
                <a:latin typeface="Harlow Solid Italic" pitchFamily="82" charset="0"/>
              </a:rPr>
              <a:t>Therese and Louis XVII) were taken from </a:t>
            </a:r>
            <a:r>
              <a:rPr lang="en-US" dirty="0" smtClean="0">
                <a:latin typeface="Harlow Solid Italic" pitchFamily="82" charset="0"/>
              </a:rPr>
              <a:t>her</a:t>
            </a:r>
          </a:p>
          <a:p>
            <a:r>
              <a:rPr lang="en-US" dirty="0" smtClean="0">
                <a:latin typeface="Harlow Solid Italic" pitchFamily="82" charset="0"/>
              </a:rPr>
              <a:t>Her son Louis </a:t>
            </a:r>
            <a:r>
              <a:rPr lang="en-US" dirty="0">
                <a:latin typeface="Harlow Solid Italic" pitchFamily="82" charset="0"/>
              </a:rPr>
              <a:t>XVII was subjected to abuse by the family's jailers and later died</a:t>
            </a:r>
            <a:endParaRPr lang="en-US" dirty="0" smtClean="0">
              <a:latin typeface="Harlow Solid Italic" pitchFamily="82" charset="0"/>
            </a:endParaRPr>
          </a:p>
          <a:p>
            <a:r>
              <a:rPr lang="en-US" dirty="0" smtClean="0">
                <a:latin typeface="Harlow Solid Italic" pitchFamily="82" charset="0"/>
              </a:rPr>
              <a:t>Marie </a:t>
            </a:r>
            <a:r>
              <a:rPr lang="en-US" dirty="0">
                <a:latin typeface="Harlow Solid Italic" pitchFamily="82" charset="0"/>
              </a:rPr>
              <a:t>Therese, her firstborn daughter was the only family member to survive</a:t>
            </a:r>
          </a:p>
        </p:txBody>
      </p:sp>
    </p:spTree>
    <p:extLst>
      <p:ext uri="{BB962C8B-B14F-4D97-AF65-F5344CB8AC3E}">
        <p14:creationId xmlns:p14="http://schemas.microsoft.com/office/powerpoint/2010/main" val="35990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Declining 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Harlow Solid Italic" pitchFamily="82" charset="0"/>
              </a:rPr>
              <a:t>Instead, after the death of the comte de Maurepas, the influence of Vergennes was strengthened, and she was again left out of political </a:t>
            </a:r>
            <a:r>
              <a:rPr lang="en-US" dirty="0" smtClean="0">
                <a:latin typeface="Harlow Solid Italic" pitchFamily="82" charset="0"/>
              </a:rPr>
              <a:t>affairs</a:t>
            </a:r>
          </a:p>
          <a:p>
            <a:r>
              <a:rPr lang="en-US" dirty="0">
                <a:latin typeface="Harlow Solid Italic" pitchFamily="82" charset="0"/>
              </a:rPr>
              <a:t>When accused of being a "dupe" by her brother for her political inaction, Marie Antoinette responded that she had little </a:t>
            </a:r>
            <a:r>
              <a:rPr lang="en-US" dirty="0" smtClean="0">
                <a:latin typeface="Harlow Solid Italic" pitchFamily="82" charset="0"/>
              </a:rPr>
              <a:t>power</a:t>
            </a:r>
          </a:p>
          <a:p>
            <a:r>
              <a:rPr lang="en-US" dirty="0">
                <a:latin typeface="Harlow Solid Italic" pitchFamily="82" charset="0"/>
              </a:rPr>
              <a:t>Her temperament was more suited to personally directing the education of her </a:t>
            </a:r>
            <a:r>
              <a:rPr lang="en-US" dirty="0" smtClean="0">
                <a:latin typeface="Harlow Solid Italic" pitchFamily="82" charset="0"/>
              </a:rPr>
              <a:t>children witch </a:t>
            </a:r>
            <a:r>
              <a:rPr lang="en-US" dirty="0">
                <a:latin typeface="Harlow Solid Italic" pitchFamily="82" charset="0"/>
              </a:rPr>
              <a:t>was against the traditions of Versailles</a:t>
            </a:r>
            <a:endParaRPr lang="en-US" dirty="0" smtClean="0">
              <a:latin typeface="Harlow Solid Italic" pitchFamily="82" charset="0"/>
            </a:endParaRPr>
          </a:p>
          <a:p>
            <a:endParaRPr lang="en-US" dirty="0" smtClean="0">
              <a:latin typeface="Harlow Solid Italic" pitchFamily="82" charset="0"/>
            </a:endParaRPr>
          </a:p>
          <a:p>
            <a:endParaRPr lang="en-US" dirty="0">
              <a:latin typeface="Harlow Solid Italic" pitchFamily="82" charset="0"/>
            </a:endParaRPr>
          </a:p>
          <a:p>
            <a:endParaRPr lang="en-US" dirty="0"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Queen’s Fate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After her husband’s death, in July 1793, Marie Antoinette’s son was forcibly taken from </a:t>
            </a:r>
            <a:r>
              <a:rPr lang="en-US" dirty="0" smtClean="0"/>
              <a:t>her</a:t>
            </a:r>
          </a:p>
          <a:p>
            <a:r>
              <a:rPr lang="en-US" dirty="0"/>
              <a:t>In September 1793, Marie Antoinette was separated from her daughter and sister in </a:t>
            </a:r>
            <a:r>
              <a:rPr lang="en-US" dirty="0" smtClean="0"/>
              <a:t>law</a:t>
            </a:r>
          </a:p>
          <a:p>
            <a:r>
              <a:rPr lang="en-US" dirty="0"/>
              <a:t>On October 14, the poor pallid woman was awoken at night and faced the Revolutionary </a:t>
            </a:r>
            <a:r>
              <a:rPr lang="en-US" dirty="0" smtClean="0"/>
              <a:t>Tribunal, the </a:t>
            </a:r>
            <a:r>
              <a:rPr lang="en-US" dirty="0"/>
              <a:t>trial was a horror, with the Queen attacked more as a person than as a queen</a:t>
            </a:r>
          </a:p>
        </p:txBody>
      </p:sp>
    </p:spTree>
    <p:extLst>
      <p:ext uri="{BB962C8B-B14F-4D97-AF65-F5344CB8AC3E}">
        <p14:creationId xmlns:p14="http://schemas.microsoft.com/office/powerpoint/2010/main" val="2500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Diamond Necklace Affair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mid 1780s tales of the queen’s extravagance, dissipation and sexual vice </a:t>
            </a:r>
            <a:r>
              <a:rPr lang="en-US" dirty="0" smtClean="0"/>
              <a:t>abounded</a:t>
            </a:r>
          </a:p>
          <a:p>
            <a:r>
              <a:rPr lang="en-US" dirty="0"/>
              <a:t>The affair fused three disparate situation, united by widely held beliefs in the loose morals of Marie </a:t>
            </a:r>
            <a:r>
              <a:rPr lang="en-US" dirty="0" smtClean="0"/>
              <a:t>Antoinette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Fall of the Bastille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Louis lacked the will to quell this rebellion but was repeatedly lobbied to take action by Marie </a:t>
            </a:r>
            <a:r>
              <a:rPr lang="en-US" dirty="0" smtClean="0"/>
              <a:t>Antoinette</a:t>
            </a:r>
          </a:p>
          <a:p>
            <a:r>
              <a:rPr lang="en-US" dirty="0"/>
              <a:t>In July, a mob of commoners seized the </a:t>
            </a:r>
            <a:r>
              <a:rPr lang="en-US" dirty="0" smtClean="0"/>
              <a:t>Invalides </a:t>
            </a:r>
            <a:r>
              <a:rPr lang="en-US" dirty="0"/>
              <a:t>and obtained a supply of fire </a:t>
            </a:r>
            <a:r>
              <a:rPr lang="en-US" dirty="0" smtClean="0"/>
              <a:t>arms</a:t>
            </a:r>
          </a:p>
          <a:p>
            <a:r>
              <a:rPr lang="en-US" dirty="0"/>
              <a:t>Louis failed to take prompt action and the mob succeeded in taking the Bastille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rlow Solid Italic" pitchFamily="82" charset="0"/>
              </a:rPr>
              <a:t>Death of </a:t>
            </a:r>
            <a:r>
              <a:rPr lang="en-US" dirty="0">
                <a:latin typeface="Harlow Solid Italic" pitchFamily="82" charset="0"/>
              </a:rPr>
              <a:t>M</a:t>
            </a:r>
            <a:r>
              <a:rPr lang="en-US" dirty="0" smtClean="0">
                <a:latin typeface="Harlow Solid Italic" pitchFamily="82" charset="0"/>
              </a:rPr>
              <a:t>arie Antoinette</a:t>
            </a:r>
            <a:endParaRPr lang="en-US" dirty="0">
              <a:latin typeface="Harlow Solid Ital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arlow Solid Italic" pitchFamily="82" charset="0"/>
              </a:rPr>
              <a:t>Marie </a:t>
            </a:r>
            <a:r>
              <a:rPr lang="en-US" dirty="0" smtClean="0">
                <a:latin typeface="Harlow Solid Italic" pitchFamily="82" charset="0"/>
              </a:rPr>
              <a:t>death occurred on </a:t>
            </a:r>
            <a:r>
              <a:rPr lang="en-US" dirty="0">
                <a:latin typeface="Harlow Solid Italic" pitchFamily="82" charset="0"/>
              </a:rPr>
              <a:t>October 16, </a:t>
            </a:r>
            <a:r>
              <a:rPr lang="en-US" dirty="0" smtClean="0">
                <a:latin typeface="Harlow Solid Italic" pitchFamily="82" charset="0"/>
              </a:rPr>
              <a:t>1793</a:t>
            </a:r>
          </a:p>
          <a:p>
            <a:r>
              <a:rPr lang="en-US" dirty="0">
                <a:latin typeface="Harlow Solid Italic" pitchFamily="82" charset="0"/>
              </a:rPr>
              <a:t>Marie Antoinette </a:t>
            </a:r>
            <a:r>
              <a:rPr lang="en-US" dirty="0" smtClean="0">
                <a:latin typeface="Harlow Solid Italic" pitchFamily="82" charset="0"/>
              </a:rPr>
              <a:t>was 38yrs old</a:t>
            </a:r>
          </a:p>
          <a:p>
            <a:r>
              <a:rPr lang="en-US" dirty="0" smtClean="0">
                <a:latin typeface="Harlow Solid Italic" pitchFamily="82" charset="0"/>
              </a:rPr>
              <a:t>The </a:t>
            </a:r>
            <a:r>
              <a:rPr lang="en-US" dirty="0">
                <a:latin typeface="Harlow Solid Italic" pitchFamily="82" charset="0"/>
              </a:rPr>
              <a:t>body of Marie Antoinette was harshly pushed on to the guillotine plank, her head placed in the vice and at noon the blade fell to loud cheers all </a:t>
            </a:r>
            <a:r>
              <a:rPr lang="en-US" dirty="0" smtClean="0">
                <a:latin typeface="Harlow Solid Italic" pitchFamily="82" charset="0"/>
              </a:rPr>
              <a:t>round</a:t>
            </a:r>
          </a:p>
          <a:p>
            <a:r>
              <a:rPr lang="en-US" dirty="0">
                <a:latin typeface="Harlow Solid Italic" pitchFamily="82" charset="0"/>
              </a:rPr>
              <a:t>The body of Marie Antoinette was left on the grass before being dumped in an unmarked </a:t>
            </a:r>
            <a:r>
              <a:rPr lang="en-US" dirty="0" smtClean="0">
                <a:latin typeface="Harlow Solid Italic" pitchFamily="82" charset="0"/>
              </a:rPr>
              <a:t>grave</a:t>
            </a:r>
            <a:endParaRPr lang="en-US" dirty="0"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2A260C54-D983-4C79-A044-1349713B9033" xsi:nil="true"/>
    <Class xmlns="2A260C54-D983-4C79-A044-1349713B9033" xsi:nil="true"/>
    <Teacher xmlns="2A260C54-D983-4C79-A044-1349713B90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0C262A83D9794CA0441349713B9033" ma:contentTypeVersion="0" ma:contentTypeDescription="Create a new document." ma:contentTypeScope="" ma:versionID="4c5889ed5ed6ba519973ccee9fb4a834">
  <xsd:schema xmlns:xsd="http://www.w3.org/2001/XMLSchema" xmlns:xs="http://www.w3.org/2001/XMLSchema" xmlns:p="http://schemas.microsoft.com/office/2006/metadata/properties" xmlns:ns2="2A260C54-D983-4C79-A044-1349713B9033" targetNamespace="http://schemas.microsoft.com/office/2006/metadata/properties" ma:root="true" ma:fieldsID="d70293e73439d710ef2a97f2639e9896" ns2:_="">
    <xsd:import namespace="2A260C54-D983-4C79-A044-1349713B9033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60C54-D983-4C79-A044-1349713B9033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51CA8F-94FA-42C4-8626-CD16712F46F8}">
  <ds:schemaRefs>
    <ds:schemaRef ds:uri="http://purl.org/dc/terms/"/>
    <ds:schemaRef ds:uri="http://www.w3.org/XML/1998/namespace"/>
    <ds:schemaRef ds:uri="http://purl.org/dc/elements/1.1/"/>
    <ds:schemaRef ds:uri="2A260C54-D983-4C79-A044-1349713B903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5F653D-4BA3-45C3-9F28-C688343FD6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0CE47-01F7-44A9-9E73-BE1AAA1BC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260C54-D983-4C79-A044-1349713B9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437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Marie Antoinette </vt:lpstr>
      <vt:lpstr>Marie Antoinette </vt:lpstr>
      <vt:lpstr>History of Marie Antoinette</vt:lpstr>
      <vt:lpstr>Motherhood</vt:lpstr>
      <vt:lpstr>Declining popularity</vt:lpstr>
      <vt:lpstr>The Queen’s Fate </vt:lpstr>
      <vt:lpstr>Diamond Necklace Affair </vt:lpstr>
      <vt:lpstr>Fall of the Bastille </vt:lpstr>
      <vt:lpstr>Death of Marie Antoinette</vt:lpstr>
      <vt:lpstr>Questions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Antoinette</dc:title>
  <dc:creator>KENTORY D MATTHEWS (672)</dc:creator>
  <cp:lastModifiedBy>Earl C. DeMott</cp:lastModifiedBy>
  <cp:revision>12</cp:revision>
  <dcterms:created xsi:type="dcterms:W3CDTF">2011-11-22T13:44:07Z</dcterms:created>
  <dcterms:modified xsi:type="dcterms:W3CDTF">2011-12-01T15:02:41Z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0x010100540C262A83D9794CA0441349713B9033</vt:lpwstr>
  </property>
</Properties>
</file>