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sldIdLst>
    <p:sldId id="256" r:id="rId5"/>
    <p:sldId id="257"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0F66DD-C289-475D-A3DA-A5E69120643C}" type="datetimeFigureOut">
              <a:rPr lang="en-US" smtClean="0"/>
              <a:pPr/>
              <a:t>10/18/2010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224CE52-1040-49E4-967F-30EBD22D7AD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0F66DD-C289-475D-A3DA-A5E69120643C}"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4CE52-1040-49E4-967F-30EBD22D7A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0F66DD-C289-475D-A3DA-A5E69120643C}"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4CE52-1040-49E4-967F-30EBD22D7AD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0F66DD-C289-475D-A3DA-A5E69120643C}"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4CE52-1040-49E4-967F-30EBD22D7AD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0F66DD-C289-475D-A3DA-A5E69120643C}" type="datetimeFigureOut">
              <a:rPr lang="en-US" smtClean="0"/>
              <a:pPr/>
              <a:t>10/18/2010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4CE52-1040-49E4-967F-30EBD22D7AD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0F66DD-C289-475D-A3DA-A5E69120643C}"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4CE52-1040-49E4-967F-30EBD22D7A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0F66DD-C289-475D-A3DA-A5E69120643C}" type="datetimeFigureOut">
              <a:rPr lang="en-US" smtClean="0"/>
              <a:pPr/>
              <a:t>10/18/2010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4CE52-1040-49E4-967F-30EBD22D7A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0F66DD-C289-475D-A3DA-A5E69120643C}" type="datetimeFigureOut">
              <a:rPr lang="en-US" smtClean="0"/>
              <a:pPr/>
              <a:t>10/18/2010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24CE52-1040-49E4-967F-30EBD22D7A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F66DD-C289-475D-A3DA-A5E69120643C}" type="datetimeFigureOut">
              <a:rPr lang="en-US" smtClean="0"/>
              <a:pPr/>
              <a:t>10/18/2010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4CE52-1040-49E4-967F-30EBD22D7A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0F66DD-C289-475D-A3DA-A5E69120643C}"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4CE52-1040-49E4-967F-30EBD22D7A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0F66DD-C289-475D-A3DA-A5E69120643C}" type="datetimeFigureOut">
              <a:rPr lang="en-US" smtClean="0"/>
              <a:pPr/>
              <a:t>10/18/2010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224CE52-1040-49E4-967F-30EBD22D7AD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0F66DD-C289-475D-A3DA-A5E69120643C}" type="datetimeFigureOut">
              <a:rPr lang="en-US" smtClean="0"/>
              <a:pPr/>
              <a:t>10/18/2010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224CE52-1040-49E4-967F-30EBD22D7AD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AP POWERPOINT</a:t>
            </a:r>
            <a:endParaRPr lang="en-US" dirty="0"/>
          </a:p>
        </p:txBody>
      </p:sp>
      <p:sp>
        <p:nvSpPr>
          <p:cNvPr id="3" name="Subtitle 2"/>
          <p:cNvSpPr>
            <a:spLocks noGrp="1"/>
          </p:cNvSpPr>
          <p:nvPr>
            <p:ph type="subTitle" idx="1"/>
          </p:nvPr>
        </p:nvSpPr>
        <p:spPr/>
        <p:txBody>
          <a:bodyPr/>
          <a:lstStyle/>
          <a:p>
            <a:r>
              <a:rPr lang="en-US" dirty="0" smtClean="0"/>
              <a:t>By: Elizabeth Muller and Bryony Jimenez</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African thought</a:t>
            </a:r>
            <a:endParaRPr lang="en-US" dirty="0"/>
          </a:p>
        </p:txBody>
      </p:sp>
      <p:sp>
        <p:nvSpPr>
          <p:cNvPr id="3" name="Content Placeholder 2"/>
          <p:cNvSpPr>
            <a:spLocks noGrp="1"/>
          </p:cNvSpPr>
          <p:nvPr>
            <p:ph idx="1"/>
          </p:nvPr>
        </p:nvSpPr>
        <p:spPr/>
        <p:txBody>
          <a:bodyPr/>
          <a:lstStyle/>
          <a:p>
            <a:pPr>
              <a:buNone/>
            </a:pPr>
            <a:r>
              <a:rPr lang="en-US" dirty="0" smtClean="0"/>
              <a:t>African thought is the philosophy, religion, and mentality of a certain region of Africa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Thought of Nature and Religion and how it impacts African philosophy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AF Religions are not animism, they do not worship ALL kinds of plants and rocks, just some</a:t>
            </a:r>
          </a:p>
          <a:p>
            <a:pPr lvl="0"/>
            <a:r>
              <a:rPr lang="en-US" dirty="0" smtClean="0"/>
              <a:t>AF’s religion is based on a lot of myths of god or of gods and goddesses. (depends on which tribe you are in) they all have different stories and gods, but some are similar. They have many things they do for the gods…not much information on ways it influences their philosophy…can inference:</a:t>
            </a:r>
          </a:p>
          <a:p>
            <a:pPr lvl="0"/>
            <a:r>
              <a:rPr lang="en-US" dirty="0" smtClean="0"/>
              <a:t>Many things in nature rep. a god or goddess. Especially water bodies, like rivers, lakes, etc.</a:t>
            </a:r>
          </a:p>
          <a:p>
            <a:pPr lvl="0"/>
            <a:r>
              <a:rPr lang="en-US" dirty="0" smtClean="0"/>
              <a:t>They have developed many rituals to praise the gods. Like not going fishing on Tuesdays because it is the day of rest for the God of the Sea in Ghana (tribe not listed). Or, like taboo being ritual prohibition to protect nature</a:t>
            </a:r>
          </a:p>
          <a:p>
            <a:pPr lvl="0"/>
            <a:r>
              <a:rPr lang="en-US" dirty="0" smtClean="0"/>
              <a:t>They are very grateful of nature and they worship it a lot. Which I think makes them aware of their environment and what they need to do to keep it flourishing</a:t>
            </a:r>
          </a:p>
          <a:p>
            <a:pPr lvl="0"/>
            <a:r>
              <a:rPr lang="en-US" dirty="0" smtClean="0"/>
              <a:t>This does not mean that they practice adequate…practices to maintain the environment in a way that it can help them very much. :\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Philosophical trends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Ethno philosophy</a:t>
            </a:r>
          </a:p>
          <a:p>
            <a:pPr lvl="0"/>
            <a:r>
              <a:rPr lang="en-US" sz="1800" dirty="0" smtClean="0"/>
              <a:t>Based on myth, folk-lore and the proverbs of the </a:t>
            </a:r>
            <a:r>
              <a:rPr lang="en-US" sz="1800" dirty="0" err="1" smtClean="0"/>
              <a:t>ppl</a:t>
            </a:r>
            <a:endParaRPr lang="en-US" sz="1800" dirty="0" smtClean="0"/>
          </a:p>
          <a:p>
            <a:pPr lvl="0"/>
            <a:r>
              <a:rPr lang="en-US" sz="1800" dirty="0" smtClean="0"/>
              <a:t>Rep. the collective philosophies of life of African peoples</a:t>
            </a:r>
          </a:p>
          <a:p>
            <a:pPr lvl="0"/>
            <a:r>
              <a:rPr lang="en-US" sz="2400" dirty="0" smtClean="0"/>
              <a:t>Sagacity </a:t>
            </a:r>
          </a:p>
          <a:p>
            <a:pPr lvl="0"/>
            <a:r>
              <a:rPr lang="en-US" sz="1800" dirty="0" smtClean="0"/>
              <a:t>Sage must also be thinker</a:t>
            </a:r>
          </a:p>
          <a:p>
            <a:pPr lvl="0"/>
            <a:r>
              <a:rPr lang="en-US" sz="1800" dirty="0" smtClean="0"/>
              <a:t>Thinker: is rationally critical, capable of coming up with new ways t improve society</a:t>
            </a:r>
          </a:p>
          <a:p>
            <a:pPr lvl="0"/>
            <a:r>
              <a:rPr lang="en-US" sz="1800" dirty="0" smtClean="0"/>
              <a:t>Aim of African wise men and women: to show that literacy is not necessary to have philosophical wisdom. * this could be why the old traditions keep children away from school*</a:t>
            </a:r>
          </a:p>
          <a:p>
            <a:pPr lvl="0"/>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Philosophical trends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Nationalistic-ideological Philosophy </a:t>
            </a:r>
          </a:p>
          <a:p>
            <a:r>
              <a:rPr lang="en-US" sz="1800" dirty="0" smtClean="0"/>
              <a:t> Aims at seeking true and meaningful freedom, mental liberation, and return to traditional African Humanism whenever possible *this could be why they still do things the old way, and why some African tribes do not want to change and do not want to modernized. </a:t>
            </a:r>
          </a:p>
          <a:p>
            <a:pPr lvl="0"/>
            <a:r>
              <a:rPr lang="en-US" sz="1800" dirty="0" smtClean="0"/>
              <a:t>Based on traditional African family hood and socialism. </a:t>
            </a:r>
          </a:p>
          <a:p>
            <a:endParaRPr lang="en-US"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it possible for tribes to have the same myths </a:t>
            </a:r>
            <a:endParaRPr lang="en-US" dirty="0"/>
          </a:p>
        </p:txBody>
      </p:sp>
      <p:sp>
        <p:nvSpPr>
          <p:cNvPr id="3" name="Content Placeholder 2"/>
          <p:cNvSpPr>
            <a:spLocks noGrp="1"/>
          </p:cNvSpPr>
          <p:nvPr>
            <p:ph idx="1"/>
          </p:nvPr>
        </p:nvSpPr>
        <p:spPr/>
        <p:txBody>
          <a:bodyPr/>
          <a:lstStyle/>
          <a:p>
            <a:r>
              <a:rPr lang="en-US" dirty="0" smtClean="0"/>
              <a:t>Yes it is possible, but most myths vary from tribe to tribe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Class xmlns="F9B4FEA1-2454-4E41-9B5B-0D06820D0CAB" xsi:nil="true"/>
    <Due_x0020_Date xmlns="F9B4FEA1-2454-4E41-9B5B-0D06820D0CAB" xsi:nil="true"/>
    <Teacher xmlns="F9B4FEA1-2454-4E41-9B5B-0D06820D0CA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1FEB4F95424414E9B5B0D06820D0CAB" ma:contentTypeVersion="0" ma:contentTypeDescription="Create a new document." ma:contentTypeScope="" ma:versionID="8e80c506461065a70aca1b3dbb747071">
  <xsd:schema xmlns:xsd="http://www.w3.org/2001/XMLSchema" xmlns:p="http://schemas.microsoft.com/office/2006/metadata/properties" xmlns:ns2="F9B4FEA1-2454-4E41-9B5B-0D06820D0CAB" targetNamespace="http://schemas.microsoft.com/office/2006/metadata/properties" ma:root="true" ma:fieldsID="b68d6a929f6872be11aa3faba723142f" ns2:_="">
    <xsd:import namespace="F9B4FEA1-2454-4E41-9B5B-0D06820D0CAB"/>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dms="http://schemas.microsoft.com/office/2006/documentManagement/types" targetNamespace="F9B4FEA1-2454-4E41-9B5B-0D06820D0CAB" elementFormDefault="qualified">
    <xsd:import namespace="http://schemas.microsoft.com/office/2006/documentManagement/type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7204B87-1431-4332-9941-7A986E72AF54}">
  <ds:schemaRefs>
    <ds:schemaRef ds:uri="http://schemas.microsoft.com/sharepoint/v3/contenttype/forms"/>
  </ds:schemaRefs>
</ds:datastoreItem>
</file>

<file path=customXml/itemProps2.xml><?xml version="1.0" encoding="utf-8"?>
<ds:datastoreItem xmlns:ds="http://schemas.openxmlformats.org/officeDocument/2006/customXml" ds:itemID="{73BF619F-D2D5-4AFE-8541-0F0F36008C8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F9B4FEA1-2454-4E41-9B5B-0D06820D0CAB"/>
    <ds:schemaRef ds:uri="http://schemas.openxmlformats.org/package/2006/metadata/core-properties"/>
  </ds:schemaRefs>
</ds:datastoreItem>
</file>

<file path=customXml/itemProps3.xml><?xml version="1.0" encoding="utf-8"?>
<ds:datastoreItem xmlns:ds="http://schemas.openxmlformats.org/officeDocument/2006/customXml" ds:itemID="{F7F47DDD-4518-4DFF-859A-2C31422DC2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B4FEA1-2454-4E41-9B5B-0D06820D0CAB"/>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98</TotalTime>
  <Words>354</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AP POWERPOINT</vt:lpstr>
      <vt:lpstr>What is African thought</vt:lpstr>
      <vt:lpstr>Thought of Nature and Religion and how it impacts African philosophy </vt:lpstr>
      <vt:lpstr>Types of Philosophical trends </vt:lpstr>
      <vt:lpstr>Philosophical trends (con’t)</vt:lpstr>
      <vt:lpstr>Is it possible for tribes to have the same myths </vt:lpstr>
    </vt:vector>
  </TitlesOfParts>
  <Company>Virginia Beach City Public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 slide I don’t care about(AKA AP POWERPOINT)</dc:title>
  <dc:creator>202019</dc:creator>
  <cp:lastModifiedBy>ecdemott</cp:lastModifiedBy>
  <cp:revision>13</cp:revision>
  <dcterms:created xsi:type="dcterms:W3CDTF">2010-10-01T16:49:39Z</dcterms:created>
  <dcterms:modified xsi:type="dcterms:W3CDTF">2010-10-18T15:45:41Z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0x010100A1FEB4F95424414E9B5B0D06820D0CAB</vt:lpwstr>
  </property>
</Properties>
</file>