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15"/>
  </p:notes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BF5B4D-DE0D-42FA-8950-20D4E19C6593}" type="datetimeFigureOut">
              <a:rPr lang="en-US" smtClean="0"/>
              <a:t>12/1/2011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A1B1A5-6DD9-4352-924E-107CD91B4676}" type="slidenum">
              <a:rPr lang="en-US" smtClean="0"/>
              <a:t>‹#›</a:t>
            </a:fld>
            <a:endParaRPr lang="en-US"/>
          </a:p>
        </p:txBody>
      </p:sp>
    </p:spTree>
    <p:extLst>
      <p:ext uri="{BB962C8B-B14F-4D97-AF65-F5344CB8AC3E}">
        <p14:creationId xmlns:p14="http://schemas.microsoft.com/office/powerpoint/2010/main" val="1012986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A1B1A5-6DD9-4352-924E-107CD91B4676}" type="slidenum">
              <a:rPr lang="en-US" smtClean="0"/>
              <a:t>2</a:t>
            </a:fld>
            <a:endParaRPr lang="en-US"/>
          </a:p>
        </p:txBody>
      </p:sp>
    </p:spTree>
    <p:extLst>
      <p:ext uri="{BB962C8B-B14F-4D97-AF65-F5344CB8AC3E}">
        <p14:creationId xmlns:p14="http://schemas.microsoft.com/office/powerpoint/2010/main" val="3044038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F68AC03-61D3-4CFB-B2F8-1665C87E245D}" type="datetimeFigureOut">
              <a:rPr lang="en-US" smtClean="0"/>
              <a:t>12/1/2011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524A7A5-8B35-44BE-8E51-013FF499C9B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68AC03-61D3-4CFB-B2F8-1665C87E245D}"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4A7A5-8B35-44BE-8E51-013FF499C9B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68AC03-61D3-4CFB-B2F8-1665C87E245D}" type="datetimeFigureOut">
              <a:rPr lang="en-US" smtClean="0"/>
              <a:t>12/1/2011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24A7A5-8B35-44BE-8E51-013FF499C9B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F68AC03-61D3-4CFB-B2F8-1665C87E245D}" type="datetimeFigureOut">
              <a:rPr lang="en-US" smtClean="0"/>
              <a:t>12/1/2011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1524A7A5-8B35-44BE-8E51-013FF499C9B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F68AC03-61D3-4CFB-B2F8-1665C87E245D}" type="datetimeFigureOut">
              <a:rPr lang="en-US" smtClean="0"/>
              <a:t>12/1/2011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1524A7A5-8B35-44BE-8E51-013FF499C9BB}"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F68AC03-61D3-4CFB-B2F8-1665C87E245D}" type="datetimeFigureOut">
              <a:rPr lang="en-US" smtClean="0"/>
              <a:t>12/1/2011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1524A7A5-8B35-44BE-8E51-013FF499C9B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F68AC03-61D3-4CFB-B2F8-1665C87E245D}" type="datetimeFigureOut">
              <a:rPr lang="en-US" smtClean="0"/>
              <a:t>12/1/2011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524A7A5-8B35-44BE-8E51-013FF499C9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68AC03-61D3-4CFB-B2F8-1665C87E245D}" type="datetimeFigureOut">
              <a:rPr lang="en-US" smtClean="0"/>
              <a:t>12/1/2011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24A7A5-8B35-44BE-8E51-013FF499C9B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F68AC03-61D3-4CFB-B2F8-1665C87E245D}" type="datetimeFigureOut">
              <a:rPr lang="en-US" smtClean="0"/>
              <a:t>12/1/2011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1524A7A5-8B35-44BE-8E51-013FF499C9B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F68AC03-61D3-4CFB-B2F8-1665C87E245D}" type="datetimeFigureOut">
              <a:rPr lang="en-US" smtClean="0"/>
              <a:t>12/1/2011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524A7A5-8B35-44BE-8E51-013FF499C9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F68AC03-61D3-4CFB-B2F8-1665C87E245D}" type="datetimeFigureOut">
              <a:rPr lang="en-US" smtClean="0"/>
              <a:t>12/1/2011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524A7A5-8B35-44BE-8E51-013FF499C9B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F68AC03-61D3-4CFB-B2F8-1665C87E245D}" type="datetimeFigureOut">
              <a:rPr lang="en-US" smtClean="0"/>
              <a:t>12/1/2011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524A7A5-8B35-44BE-8E51-013FF499C9B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imgres?imgurl=http://www.fine-art-images.net/en/archive/medium/011789.jpg&amp;imgrefurl=http://www.fine-art-images.net/en/showIMG_11789.html&amp;usg=__xekVbuA_F__L7u9ey8Qso_mPxB4=&amp;h=228&amp;w=295&amp;sz=83&amp;hl=en&amp;start=12&amp;zoom=1&amp;tbnid=yfeqN9EuWzPo3M:&amp;tbnh=89&amp;tbnw=115&amp;ei=FIzTTtGeHoLv0gG8kaES&amp;prev=/search?q=Jean-Paul+Marat+at+the+national+convention&amp;um=1&amp;hl=en&amp;safe=active&amp;rls=com.microsoft:en-us&amp;ie=UTF-8&amp;oe=UTF-8&amp;tbm=isch&amp;um=1&amp;itbs=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File:Jean-Paul_Marat_portre.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66850"/>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Jean-Paul Marat</a:t>
            </a:r>
            <a:endParaRPr lang="en-US"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Subtitle 2"/>
          <p:cNvSpPr>
            <a:spLocks noGrp="1"/>
          </p:cNvSpPr>
          <p:nvPr>
            <p:ph type="subTitle" idx="1"/>
          </p:nvPr>
        </p:nvSpPr>
        <p:spPr>
          <a:xfrm>
            <a:off x="533400" y="2971800"/>
            <a:ext cx="8062912" cy="1752600"/>
          </a:xfrm>
        </p:spPr>
        <p:txBody>
          <a:bodyPr>
            <a:norm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Jacob Kibler </a:t>
            </a:r>
          </a:p>
          <a:p>
            <a:pPr algn="ctr"/>
            <a:r>
              <a:rPr lang="en-US"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D-2</a:t>
            </a:r>
            <a:endParaRPr lang="en-US" sz="2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3460727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5029200" cy="6400800"/>
          </a:xfrm>
        </p:spPr>
        <p:txBody>
          <a:bodyPr/>
          <a:lstStyle/>
          <a:p>
            <a:r>
              <a:rPr lang="en-US" dirty="0" smtClean="0"/>
              <a:t>Marat was chosen to go to the National Convention in September 1792 as one of the Paris Deputies.</a:t>
            </a:r>
          </a:p>
          <a:p>
            <a:r>
              <a:rPr lang="en-US" dirty="0" smtClean="0"/>
              <a:t>Even though he was one of the Paris Deputies, he wasn’t part of any party.</a:t>
            </a:r>
            <a:endParaRPr lang="en-US" dirty="0"/>
          </a:p>
        </p:txBody>
      </p:sp>
      <p:pic>
        <p:nvPicPr>
          <p:cNvPr id="4098" name="Picture 2" descr="http://t2.gstatic.com/images?q=tbn:ANd9GcTISy_A7ir_0Canqp-IxMGUj6fn_LW34b0V_02SO_gSIgPghcafh7xDXJU">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2514600"/>
            <a:ext cx="3643041"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970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5562600" cy="4800600"/>
          </a:xfrm>
        </p:spPr>
        <p:txBody>
          <a:bodyPr>
            <a:normAutofit/>
          </a:bodyPr>
          <a:lstStyle/>
          <a:p>
            <a:r>
              <a:rPr lang="en-US" dirty="0" smtClean="0"/>
              <a:t>Born in the Principality of Neuchatel on May 24 1743.</a:t>
            </a:r>
          </a:p>
          <a:p>
            <a:r>
              <a:rPr lang="en-US" dirty="0" smtClean="0"/>
              <a:t>He was a  Physician, a Political Theorist, and a Scientist best known for being a radical journalist during the French revolution.</a:t>
            </a:r>
            <a:endParaRPr lang="en-US" dirty="0"/>
          </a:p>
        </p:txBody>
      </p:sp>
      <p:pic>
        <p:nvPicPr>
          <p:cNvPr id="1026" name="Picture 2" descr="http://upload.wikimedia.org/wikipedia/commons/thumb/8/80/Jean-Paul_Marat_portre.jpg/200px-Jean-Paul_Marat_portre.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3048000"/>
            <a:ext cx="2514600" cy="3092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0163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5410200" cy="6248400"/>
          </a:xfrm>
        </p:spPr>
        <p:txBody>
          <a:bodyPr/>
          <a:lstStyle/>
          <a:p>
            <a:r>
              <a:rPr lang="en-US" dirty="0" smtClean="0"/>
              <a:t>His journalism was known for its uncompromising view in the “Enemies of the Revolution”.</a:t>
            </a:r>
          </a:p>
          <a:p>
            <a:r>
              <a:rPr lang="en-US" dirty="0" smtClean="0"/>
              <a:t>He became one of the more extreme journalists of the revolution.</a:t>
            </a:r>
          </a:p>
          <a:p>
            <a:r>
              <a:rPr lang="en-US" dirty="0" smtClean="0"/>
              <a:t>He became a defender of the Sans-Culottes. </a:t>
            </a:r>
          </a:p>
          <a:p>
            <a:endParaRPr lang="en-US" dirty="0"/>
          </a:p>
        </p:txBody>
      </p:sp>
      <p:pic>
        <p:nvPicPr>
          <p:cNvPr id="2050" name="Picture 2" descr="http://www.1st-art-gallery.com/thumbnail/225462/1/Portrait-Of-Jean-Paul-Mar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191327"/>
            <a:ext cx="278892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422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5410200" cy="6400800"/>
          </a:xfrm>
        </p:spPr>
        <p:txBody>
          <a:bodyPr/>
          <a:lstStyle/>
          <a:p>
            <a:r>
              <a:rPr lang="en-US" dirty="0" smtClean="0"/>
              <a:t>Jean-Paul had a special skin condition called dermatitis </a:t>
            </a:r>
            <a:r>
              <a:rPr lang="en-US" dirty="0" err="1" smtClean="0"/>
              <a:t>herpetiformis</a:t>
            </a:r>
            <a:r>
              <a:rPr lang="en-US" dirty="0" smtClean="0"/>
              <a:t>.</a:t>
            </a:r>
          </a:p>
          <a:p>
            <a:r>
              <a:rPr lang="en-US" dirty="0" smtClean="0"/>
              <a:t>Because of that, he had to spend most of his time in his bathtub which had certain minerals to help ease the pain. </a:t>
            </a:r>
          </a:p>
          <a:p>
            <a:r>
              <a:rPr lang="en-US" dirty="0" smtClean="0"/>
              <a:t>He also wore a Vinegar soaked bandana to help reduce discomfort.</a:t>
            </a:r>
            <a:endParaRPr lang="en-US" dirty="0"/>
          </a:p>
        </p:txBody>
      </p:sp>
      <p:pic>
        <p:nvPicPr>
          <p:cNvPr id="3074" name="Picture 2" descr="http://harshnayyar.com/sitebuilder/images/Marat_Sade_1_Web-395x39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667000"/>
            <a:ext cx="3002201" cy="2971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713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en-US" dirty="0" smtClean="0"/>
              <a:t>In September 1789 he began his own paper called </a:t>
            </a:r>
            <a:r>
              <a:rPr lang="en-US" dirty="0" err="1" smtClean="0"/>
              <a:t>Moniteur</a:t>
            </a:r>
            <a:r>
              <a:rPr lang="en-US" dirty="0" smtClean="0"/>
              <a:t> </a:t>
            </a:r>
            <a:r>
              <a:rPr lang="en-US" dirty="0" err="1" smtClean="0"/>
              <a:t>Patriote</a:t>
            </a:r>
            <a:r>
              <a:rPr lang="en-US" dirty="0"/>
              <a:t> </a:t>
            </a:r>
            <a:r>
              <a:rPr lang="en-US" dirty="0" smtClean="0"/>
              <a:t>(Patriotic Watch).</a:t>
            </a:r>
          </a:p>
          <a:p>
            <a:r>
              <a:rPr lang="en-US" dirty="0" smtClean="0"/>
              <a:t>Four days later he </a:t>
            </a:r>
            <a:r>
              <a:rPr lang="en-US" dirty="0"/>
              <a:t>changed it to </a:t>
            </a:r>
            <a:r>
              <a:rPr lang="en-US" dirty="0" err="1"/>
              <a:t>Publiciste</a:t>
            </a:r>
            <a:r>
              <a:rPr lang="en-US" dirty="0"/>
              <a:t> </a:t>
            </a:r>
            <a:r>
              <a:rPr lang="en-US" dirty="0" err="1" smtClean="0"/>
              <a:t>parisien</a:t>
            </a:r>
            <a:r>
              <a:rPr lang="en-US" dirty="0" smtClean="0"/>
              <a:t>.</a:t>
            </a:r>
          </a:p>
          <a:p>
            <a:r>
              <a:rPr lang="en-US" dirty="0" smtClean="0"/>
              <a:t>Then finally to Friend of </a:t>
            </a:r>
            <a:r>
              <a:rPr lang="en-US" smtClean="0"/>
              <a:t>the People.</a:t>
            </a:r>
            <a:endParaRPr lang="en-US" dirty="0"/>
          </a:p>
        </p:txBody>
      </p:sp>
    </p:spTree>
    <p:extLst>
      <p:ext uri="{BB962C8B-B14F-4D97-AF65-F5344CB8AC3E}">
        <p14:creationId xmlns:p14="http://schemas.microsoft.com/office/powerpoint/2010/main" val="3410712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en-US" dirty="0" smtClean="0"/>
              <a:t>He often wrote about people who he thought were in Power and made them “Enemies of the People”.</a:t>
            </a:r>
          </a:p>
          <a:p>
            <a:r>
              <a:rPr lang="en-US" dirty="0" smtClean="0"/>
              <a:t>Although he was making people in power “Enemies of the People”, he never really chose a side.</a:t>
            </a:r>
            <a:endParaRPr lang="en-US" dirty="0"/>
          </a:p>
        </p:txBody>
      </p:sp>
    </p:spTree>
    <p:extLst>
      <p:ext uri="{BB962C8B-B14F-4D97-AF65-F5344CB8AC3E}">
        <p14:creationId xmlns:p14="http://schemas.microsoft.com/office/powerpoint/2010/main" val="3739432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en-US" dirty="0" smtClean="0"/>
              <a:t>Usually Marat attacked the most powerful and influential groups in France.</a:t>
            </a:r>
          </a:p>
          <a:p>
            <a:r>
              <a:rPr lang="en-US" dirty="0" smtClean="0"/>
              <a:t>In January 1790, he moved to the radical Cordeliers section, then under Danton and was nearly arrested.</a:t>
            </a:r>
            <a:endParaRPr lang="en-US" dirty="0"/>
          </a:p>
        </p:txBody>
      </p:sp>
    </p:spTree>
    <p:extLst>
      <p:ext uri="{BB962C8B-B14F-4D97-AF65-F5344CB8AC3E}">
        <p14:creationId xmlns:p14="http://schemas.microsoft.com/office/powerpoint/2010/main" val="25867818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lstStyle/>
          <a:p>
            <a:r>
              <a:rPr lang="en-US" dirty="0" smtClean="0"/>
              <a:t>After nearly being arrested, he was forced to flee from London, where he wrote Denunciation of Jacques Necker.</a:t>
            </a:r>
          </a:p>
          <a:p>
            <a:r>
              <a:rPr lang="en-US" dirty="0"/>
              <a:t>Denunciation of Jacques </a:t>
            </a:r>
            <a:r>
              <a:rPr lang="en-US" dirty="0" smtClean="0"/>
              <a:t>Necker was an attack on Louis XVI’s Fiancé Minister.</a:t>
            </a:r>
          </a:p>
          <a:p>
            <a:r>
              <a:rPr lang="en-US" dirty="0" smtClean="0"/>
              <a:t>He then returned to Paris </a:t>
            </a:r>
            <a:r>
              <a:rPr lang="en-US" dirty="0"/>
              <a:t>to finish </a:t>
            </a:r>
            <a:r>
              <a:rPr lang="en-US" dirty="0" err="1" smtClean="0"/>
              <a:t>L'Ami</a:t>
            </a:r>
            <a:r>
              <a:rPr lang="en-US" dirty="0" smtClean="0"/>
              <a:t> </a:t>
            </a:r>
            <a:r>
              <a:rPr lang="en-US" dirty="0"/>
              <a:t>du P</a:t>
            </a:r>
            <a:r>
              <a:rPr lang="en-US" dirty="0" smtClean="0"/>
              <a:t>euple.</a:t>
            </a:r>
            <a:endParaRPr lang="en-US" dirty="0"/>
          </a:p>
        </p:txBody>
      </p:sp>
    </p:spTree>
    <p:extLst>
      <p:ext uri="{BB962C8B-B14F-4D97-AF65-F5344CB8AC3E}">
        <p14:creationId xmlns:p14="http://schemas.microsoft.com/office/powerpoint/2010/main" val="2438283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FR" dirty="0"/>
              <a:t>C'en est fait de </a:t>
            </a:r>
            <a:r>
              <a:rPr lang="fr-FR" dirty="0" smtClean="0"/>
              <a:t>nous!</a:t>
            </a:r>
            <a:endParaRPr lang="en-US" dirty="0"/>
          </a:p>
        </p:txBody>
      </p:sp>
      <p:sp>
        <p:nvSpPr>
          <p:cNvPr id="3" name="Content Placeholder 2"/>
          <p:cNvSpPr>
            <a:spLocks noGrp="1"/>
          </p:cNvSpPr>
          <p:nvPr>
            <p:ph idx="1"/>
          </p:nvPr>
        </p:nvSpPr>
        <p:spPr/>
        <p:txBody>
          <a:bodyPr>
            <a:normAutofit fontScale="85000" lnSpcReduction="20000"/>
          </a:bodyPr>
          <a:lstStyle/>
          <a:p>
            <a:r>
              <a:rPr lang="fr-FR" dirty="0"/>
              <a:t>C'en est fait de </a:t>
            </a:r>
            <a:r>
              <a:rPr lang="fr-FR" dirty="0" smtClean="0"/>
              <a:t>nous Or We’re Done for was a pamphlet He wrote on July 26 1790 about Conservative Revolutionary leaders.</a:t>
            </a:r>
          </a:p>
          <a:p>
            <a:pPr marL="64008" indent="0">
              <a:buNone/>
            </a:pPr>
            <a:r>
              <a:rPr lang="en-US" dirty="0" smtClean="0"/>
              <a:t>“Five </a:t>
            </a:r>
            <a:r>
              <a:rPr lang="en-US" dirty="0"/>
              <a:t>or six hundred heads would have guaranteed your freedom and happiness but a false humanity has restrained your arms and stopped your blows. If you don’t strike now, millions of your brothers will die, your enemies will triumph and your blood will flood the streets. They'll slit your throats without mercy and disembowel your wives. And their bloody hands will rip out your children’s entrails to erase your love of liberty forever</a:t>
            </a:r>
            <a:r>
              <a:rPr lang="en-US" dirty="0" smtClean="0"/>
              <a:t>.”</a:t>
            </a:r>
            <a:endParaRPr lang="en-US" dirty="0"/>
          </a:p>
          <a:p>
            <a:pPr marL="64008" indent="0">
              <a:buNone/>
            </a:pPr>
            <a:endParaRPr lang="en-US" dirty="0"/>
          </a:p>
          <a:p>
            <a:pPr marL="64008" indent="0">
              <a:buNone/>
            </a:pPr>
            <a:endParaRPr lang="en-US" dirty="0"/>
          </a:p>
        </p:txBody>
      </p:sp>
    </p:spTree>
    <p:extLst>
      <p:ext uri="{BB962C8B-B14F-4D97-AF65-F5344CB8AC3E}">
        <p14:creationId xmlns:p14="http://schemas.microsoft.com/office/powerpoint/2010/main" val="893146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17B3FC54C33F46A7CFEC71E1A894F5" ma:contentTypeVersion="0" ma:contentTypeDescription="Create a new document." ma:contentTypeScope="" ma:versionID="06c3cd1e409905bcb10bb9daa8111b7e">
  <xsd:schema xmlns:xsd="http://www.w3.org/2001/XMLSchema" xmlns:xs="http://www.w3.org/2001/XMLSchema" xmlns:p="http://schemas.microsoft.com/office/2006/metadata/properties" xmlns:ns2="FCB31777-C354-463F-A7CF-EC71E1A894F5" targetNamespace="http://schemas.microsoft.com/office/2006/metadata/properties" ma:root="true" ma:fieldsID="d99116ebe6034ea5126eb519db8610ee" ns2:_="">
    <xsd:import namespace="FCB31777-C354-463F-A7CF-EC71E1A894F5"/>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CB31777-C354-463F-A7CF-EC71E1A894F5" elementFormDefault="qualified">
    <xsd:import namespace="http://schemas.microsoft.com/office/2006/documentManagement/types"/>
    <xsd:import namespace="http://schemas.microsoft.com/office/infopath/2007/PartnerControl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eacher xmlns="FCB31777-C354-463F-A7CF-EC71E1A894F5" xsi:nil="true"/>
    <Class xmlns="FCB31777-C354-463F-A7CF-EC71E1A894F5" xsi:nil="true"/>
    <Due_x0020_Date xmlns="FCB31777-C354-463F-A7CF-EC71E1A894F5" xsi:nil="true"/>
  </documentManagement>
</p:properties>
</file>

<file path=customXml/itemProps1.xml><?xml version="1.0" encoding="utf-8"?>
<ds:datastoreItem xmlns:ds="http://schemas.openxmlformats.org/officeDocument/2006/customXml" ds:itemID="{8EFE8A5D-6334-4518-9FDF-7CBC882FC6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CB31777-C354-463F-A7CF-EC71E1A894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F4902DC-2879-444C-84AE-C9957A94BCB5}">
  <ds:schemaRefs>
    <ds:schemaRef ds:uri="http://schemas.microsoft.com/sharepoint/v3/contenttype/forms"/>
  </ds:schemaRefs>
</ds:datastoreItem>
</file>

<file path=customXml/itemProps3.xml><?xml version="1.0" encoding="utf-8"?>
<ds:datastoreItem xmlns:ds="http://schemas.openxmlformats.org/officeDocument/2006/customXml" ds:itemID="{8D909018-A310-46AD-B17A-5D5EDAB2C905}">
  <ds:schemaRef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 ds:uri="http://purl.org/dc/dcmitype/"/>
    <ds:schemaRef ds:uri="http://purl.org/dc/terms/"/>
    <ds:schemaRef ds:uri="FCB31777-C354-463F-A7CF-EC71E1A894F5"/>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Verve</Template>
  <TotalTime>132</TotalTime>
  <Words>419</Words>
  <Application>Microsoft Office PowerPoint</Application>
  <PresentationFormat>On-screen Show (4:3)</PresentationFormat>
  <Paragraphs>27</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Jean-Paul Marat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C'en est fait de nous!</vt:lpstr>
      <vt:lpstr>PowerPoint Presentation</vt:lpstr>
    </vt:vector>
  </TitlesOfParts>
  <Company>Virginia Beach City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Marat</dc:title>
  <dc:creator>JACOB H KIBLER JENKINS (884)</dc:creator>
  <cp:lastModifiedBy>Earl C. DeMott</cp:lastModifiedBy>
  <cp:revision>12</cp:revision>
  <dcterms:created xsi:type="dcterms:W3CDTF">2011-11-22T13:27:22Z</dcterms:created>
  <dcterms:modified xsi:type="dcterms:W3CDTF">2011-12-01T14:54:21Z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0x0101007717B3FC54C33F46A7CFEC71E1A894F5</vt:lpwstr>
  </property>
</Properties>
</file>