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07A9F1-F6FA-4E8B-8A01-EB32D1F1BB2F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B67B0E-E3D4-4FE3-B158-76576F78FE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arts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James </a:t>
            </a:r>
            <a:r>
              <a:rPr lang="en-US" dirty="0" err="1" smtClean="0"/>
              <a:t>Mayse</a:t>
            </a:r>
            <a:r>
              <a:rPr lang="en-US" dirty="0" smtClean="0"/>
              <a:t> and Will Clarke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dirty="0" smtClean="0"/>
              <a:t>Homer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Blind Poet</a:t>
            </a:r>
          </a:p>
          <a:p>
            <a:r>
              <a:rPr lang="en-US" dirty="0" smtClean="0"/>
              <a:t>Credited with the dramatization of The </a:t>
            </a:r>
            <a:r>
              <a:rPr lang="en-US" dirty="0" err="1" smtClean="0"/>
              <a:t>Illiad</a:t>
            </a:r>
            <a:r>
              <a:rPr lang="en-US" dirty="0" smtClean="0"/>
              <a:t> and The Odyssey</a:t>
            </a:r>
          </a:p>
          <a:p>
            <a:r>
              <a:rPr lang="en-US" dirty="0" smtClean="0"/>
              <a:t>These told of the Trojan War and of Odysseus’ journey back home.</a:t>
            </a:r>
            <a:endParaRPr lang="en-US" dirty="0"/>
          </a:p>
        </p:txBody>
      </p:sp>
      <p:pic>
        <p:nvPicPr>
          <p:cNvPr id="4" name="Picture 3" descr="Homer(ForUseOnBW.comFamousPeoplePage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3733800"/>
            <a:ext cx="480060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Parthenon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Temple to Athena, Patroness of Athens</a:t>
            </a:r>
          </a:p>
          <a:p>
            <a:r>
              <a:rPr lang="en-US" dirty="0" smtClean="0"/>
              <a:t>A triumph of architecture</a:t>
            </a:r>
          </a:p>
          <a:p>
            <a:r>
              <a:rPr lang="en-US" dirty="0" smtClean="0"/>
              <a:t>Had a Frieze along the side of it to tell the story of Athena’s birth.</a:t>
            </a:r>
          </a:p>
        </p:txBody>
      </p:sp>
      <p:pic>
        <p:nvPicPr>
          <p:cNvPr id="4" name="Picture 3" descr="parthen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33800"/>
            <a:ext cx="6172200" cy="3124200"/>
          </a:xfrm>
          <a:prstGeom prst="rect">
            <a:avLst/>
          </a:prstGeom>
        </p:spPr>
      </p:pic>
      <p:pic>
        <p:nvPicPr>
          <p:cNvPr id="5" name="Picture 4" descr="Copy%20of%20Athena%20statue%20inside%20Parthen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3150" y="3200400"/>
            <a:ext cx="299085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/>
          <a:lstStyle/>
          <a:p>
            <a:r>
              <a:rPr lang="en-US" dirty="0" smtClean="0"/>
              <a:t>Mainly for practical purposes over decoration.</a:t>
            </a:r>
          </a:p>
          <a:p>
            <a:r>
              <a:rPr lang="en-US" dirty="0" smtClean="0"/>
              <a:t>Started with basic geometric shapes, but then moved into more </a:t>
            </a:r>
            <a:r>
              <a:rPr lang="en-US" smtClean="0"/>
              <a:t>realistic shapes.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">
      <a:majorFont>
        <a:latin typeface="Franklin Gothic Medium"/>
        <a:ea typeface=""/>
        <a:cs typeface=""/>
      </a:majorFont>
      <a:minorFont>
        <a:latin typeface="Constantia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eacher xmlns="BD37B66F-7B58-4EFA-95B1-9978223C4E47" xsi:nil="true"/>
    <Class xmlns="BD37B66F-7B58-4EFA-95B1-9978223C4E47" xsi:nil="true"/>
    <Due_x0020_Date xmlns="BD37B66F-7B58-4EFA-95B1-9978223C4E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B637BD587BFA4E95B19978223C4E47" ma:contentTypeVersion="0" ma:contentTypeDescription="Create a new document." ma:contentTypeScope="" ma:versionID="8a5fc7620615e25c239fe6249fb18468">
  <xsd:schema xmlns:xsd="http://www.w3.org/2001/XMLSchema" xmlns:p="http://schemas.microsoft.com/office/2006/metadata/properties" xmlns:ns2="BD37B66F-7B58-4EFA-95B1-9978223C4E47" targetNamespace="http://schemas.microsoft.com/office/2006/metadata/properties" ma:root="true" ma:fieldsID="62d308db9d21137f49539339c2cfbe9d" ns2:_="">
    <xsd:import namespace="BD37B66F-7B58-4EFA-95B1-9978223C4E47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BD37B66F-7B58-4EFA-95B1-9978223C4E47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D1801C5-B306-4960-B4EF-67943D049AF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BD37B66F-7B58-4EFA-95B1-9978223C4E4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56144CB-FDB7-4ED0-BC6A-8687170121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4C94A2-CE4E-4B22-B391-0600500C95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7B66F-7B58-4EFA-95B1-9978223C4E4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85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Greek arts</vt:lpstr>
      <vt:lpstr>Homer</vt:lpstr>
      <vt:lpstr>Parthenon</vt:lpstr>
      <vt:lpstr>Pottery</vt:lpstr>
    </vt:vector>
  </TitlesOfParts>
  <Company>Virginia Beach City Public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arts</dc:title>
  <dc:creator>208523</dc:creator>
  <cp:lastModifiedBy>ecdemott</cp:lastModifiedBy>
  <cp:revision>6</cp:revision>
  <dcterms:created xsi:type="dcterms:W3CDTF">2010-10-26T11:57:49Z</dcterms:created>
  <dcterms:modified xsi:type="dcterms:W3CDTF">2010-10-27T20:48:59Z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0x0101006FB637BD587BFA4E95B19978223C4E47</vt:lpwstr>
  </property>
</Properties>
</file>