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69" d="100"/>
          <a:sy n="6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7051A-A9FC-4775-83D3-CCCBE4571573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BC524-4F3C-46F4-97F6-BE7DCB78B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0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AD19A4F-6548-48B5-8643-D0EFE5491B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5A325-1A2A-431C-8653-18CA783DC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9A4F-6548-48B5-8643-D0EFE5491B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A325-1A2A-431C-8653-18CA783DC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9A4F-6548-48B5-8643-D0EFE5491B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5A325-1A2A-431C-8653-18CA783DC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D19A4F-6548-48B5-8643-D0EFE5491B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75A325-1A2A-431C-8653-18CA783DC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9A4F-6548-48B5-8643-D0EFE5491B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5A325-1A2A-431C-8653-18CA783DC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D19A4F-6548-48B5-8643-D0EFE5491B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75A325-1A2A-431C-8653-18CA783DC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AD19A4F-6548-48B5-8643-D0EFE5491B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5A325-1A2A-431C-8653-18CA783DC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9A4F-6548-48B5-8643-D0EFE5491B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5A325-1A2A-431C-8653-18CA783DC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9A4F-6548-48B5-8643-D0EFE5491B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5A325-1A2A-431C-8653-18CA783DC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D19A4F-6548-48B5-8643-D0EFE5491B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75A325-1A2A-431C-8653-18CA783DC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AD19A4F-6548-48B5-8643-D0EFE5491B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375A325-1A2A-431C-8653-18CA783DC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AD19A4F-6548-48B5-8643-D0EFE5491B3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375A325-1A2A-431C-8653-18CA783DCE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667000"/>
            <a:ext cx="4013200" cy="428625"/>
          </a:xfrm>
        </p:spPr>
        <p:txBody>
          <a:bodyPr/>
          <a:lstStyle/>
          <a:p>
            <a:r>
              <a:rPr lang="en-US" dirty="0" smtClean="0"/>
              <a:t>By: Khari Lomax</a:t>
            </a:r>
          </a:p>
          <a:p>
            <a:r>
              <a:rPr lang="en-US" dirty="0" smtClean="0"/>
              <a:t>Marianna Hill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14400"/>
            <a:ext cx="4013200" cy="59944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400" u="sng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French Revolution at its Height</a:t>
            </a:r>
            <a:endParaRPr lang="en-US" sz="2400" u="sng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1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1699"/>
            <a:ext cx="3755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Robespierre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*1793, gained power</a:t>
            </a:r>
          </a:p>
          <a:p>
            <a:endParaRPr lang="en-US" dirty="0"/>
          </a:p>
          <a:p>
            <a:r>
              <a:rPr lang="en-US" dirty="0" smtClean="0"/>
              <a:t>In July 1793, he became the leader of The Committee of Public safety</a:t>
            </a:r>
          </a:p>
          <a:p>
            <a:endParaRPr lang="en-US" dirty="0"/>
          </a:p>
          <a:p>
            <a:r>
              <a:rPr lang="en-US" dirty="0" smtClean="0"/>
              <a:t>*Eventually, he governed as a dictator and this period became known as the Reign of Terror</a:t>
            </a:r>
          </a:p>
          <a:p>
            <a:endParaRPr lang="en-US" dirty="0"/>
          </a:p>
          <a:p>
            <a:r>
              <a:rPr lang="en-US" dirty="0" smtClean="0"/>
              <a:t>*Killed anybody he saw as a danger to his beliefs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65" y="3276600"/>
            <a:ext cx="25812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6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0"/>
            <a:ext cx="4815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Reign of Terror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Name given to the period when the most citizens in France were killed by the Guillotine   </a:t>
            </a:r>
            <a:endParaRPr lang="en-US" sz="2800" dirty="0"/>
          </a:p>
        </p:txBody>
      </p:sp>
      <p:pic>
        <p:nvPicPr>
          <p:cNvPr id="7170" name="Picture 2" descr="http://teachers.ausd.net/antilla/lib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67000"/>
            <a:ext cx="5000625" cy="3924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7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086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http://www.thrale.com/image/king_louis_xvi_france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1905000"/>
            <a:ext cx="321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simplistic-reflection.blogspot.com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73" y="25146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http://www.lessing-photo.com/dispimg.asp?i=26030344+&amp;cr=2&amp;cl=1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89779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http://wirednewyork.com/forum/showthread.php?t=10316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379165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http://stevewyattlafleur.wordpress.com/category/uncategorized/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4958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http://europeanhistory.about.com/od/thefrenchrevolution/ig/Pictures-from-the-French-Revolution/The-September-Massacres.htm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5562600"/>
            <a:ext cx="756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http://www.historywiz.com/historymakers/robespierre.htm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85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http://english13.wordpress.com/2011/09/10/the-camargue-invention-of-tradition/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3" y="-2108"/>
            <a:ext cx="918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The French Revolution Begins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*Louis XVI was a weak leader and lived life extravagantly when people were 	starving. This made the people of France angry.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*Enlightenment’s ideas began to surface and spread throughout France, causing 	people to refer to the Old Regime as unfair, for they believed that all men 	should  be created equal.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2667000" cy="297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0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007" y="1905000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*The 3 estates were as follows</a:t>
            </a:r>
          </a:p>
          <a:p>
            <a:r>
              <a:rPr lang="en-US" dirty="0" smtClean="0"/>
              <a:t>     First estate~ the Roman Catholic Church’s clergies; they owned 10% of the land in 	          France; provided relief services to the poor and donated 2% of 	  	           income to the government.</a:t>
            </a:r>
          </a:p>
          <a:p>
            <a:r>
              <a:rPr lang="en-US" dirty="0" smtClean="0"/>
              <a:t>    Second estate~ the rich nobles; were 2% of the population but owned about 20% 		of land and paid very little taxes</a:t>
            </a:r>
          </a:p>
          <a:p>
            <a:r>
              <a:rPr lang="en-US" dirty="0" smtClean="0"/>
              <a:t>     Third Estate~ About 97% of population, lacked privileges and paid high taxes. </a:t>
            </a:r>
          </a:p>
          <a:p>
            <a:r>
              <a:rPr lang="en-US" dirty="0" smtClean="0"/>
              <a:t>		Bourgeoisie(Middle Class)-bankers, factory owners, merchants, etc.</a:t>
            </a:r>
          </a:p>
          <a:p>
            <a:r>
              <a:rPr lang="en-US" dirty="0" smtClean="0"/>
              <a:t>		Workers-poorest group in France; paid very low wages by their 			employers, included laborers</a:t>
            </a:r>
          </a:p>
          <a:p>
            <a:r>
              <a:rPr lang="en-US" dirty="0" smtClean="0"/>
              <a:t>		Peasants-France’s largest group with more than 80% of the </a:t>
            </a:r>
            <a:r>
              <a:rPr lang="en-US" dirty="0" err="1" smtClean="0"/>
              <a:t>french</a:t>
            </a:r>
            <a:r>
              <a:rPr lang="en-US" dirty="0" smtClean="0"/>
              <a:t> 			people. Paid about half their earnings to the church and 			the government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547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Three estates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02" y="236154"/>
            <a:ext cx="2126873" cy="144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5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2192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*The third estate’s delegates were determined to gain power, despite the unfairness 	of the other two estates having more power than them by having the 	advantage of more votes. </a:t>
            </a:r>
          </a:p>
          <a:p>
            <a:endParaRPr lang="en-US" dirty="0" smtClean="0"/>
          </a:p>
          <a:p>
            <a:r>
              <a:rPr lang="en-US" dirty="0" smtClean="0"/>
              <a:t>*Sieyes suggested that the third estate delegates call themselves the National 	Assembly, which was agreed to by a majority. On June 17, 1789, they 	voted to officially establish the National Assembly. This was the </a:t>
            </a:r>
            <a:r>
              <a:rPr lang="en-US" i="1" dirty="0" smtClean="0"/>
              <a:t>first </a:t>
            </a:r>
            <a:r>
              <a:rPr lang="en-US" dirty="0" smtClean="0"/>
              <a:t>act 	of deliberate revolution.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6213"/>
            <a:ext cx="1435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1789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" y="3660775"/>
            <a:ext cx="23812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17263" y="644011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Tennis Court Oath- The Third Estate’s Delegates were locked out of the 	meeting room, and entered an indoor tennis court, pledging not to leave 	until they created a new Constitution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1036" y="24384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*Storming The Bastille-On July 14, a mob stormed the Bastille searching for 			gunpowder. The fall of the Bastille-July 14-is now a French 			holiday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4191000"/>
            <a:ext cx="3381375" cy="253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6120" y="612826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Storming of the Bastille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699" y="533400"/>
            <a:ext cx="7701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Changes of the Assembly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9" y="1905000"/>
            <a:ext cx="7625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*Rights of Man- “People are born and remain free and equal in rights”</a:t>
            </a:r>
          </a:p>
          <a:p>
            <a:endParaRPr lang="en-US" dirty="0"/>
          </a:p>
          <a:p>
            <a:r>
              <a:rPr lang="en-US" dirty="0" smtClean="0"/>
              <a:t>*The Catholic Church became state controlled</a:t>
            </a:r>
          </a:p>
          <a:p>
            <a:endParaRPr lang="en-US" dirty="0"/>
          </a:p>
          <a:p>
            <a:r>
              <a:rPr lang="en-US" dirty="0" smtClean="0"/>
              <a:t>*In June 1791, Louis XVI’s family attempted to escape as his fate as a monarch was 	questioned </a:t>
            </a:r>
          </a:p>
          <a:p>
            <a:endParaRPr lang="en-US" dirty="0"/>
          </a:p>
          <a:p>
            <a:r>
              <a:rPr lang="en-US" dirty="0" smtClean="0"/>
              <a:t>*Limited Monarchy and a legislative assembly was formed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39" y="3657600"/>
            <a:ext cx="2335645" cy="305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7657" y="606453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Declaration of the </a:t>
            </a:r>
          </a:p>
          <a:p>
            <a:r>
              <a:rPr lang="en-US" dirty="0" smtClean="0"/>
              <a:t>Rights of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81000"/>
            <a:ext cx="1330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War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0"/>
            <a:ext cx="1206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1792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01602"/>
            <a:ext cx="791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*Prussian forces threatened to destroy Paris if anybody of the royal family was hurt. Because of this, the royal family was kidnapped from Tuileries and imprisoned.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032289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war continued with France facing many rivals, including Prussia and Austria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59436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99200" y="572928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Tuileries palace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7918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September Massacres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727" y="2115234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*The French were worried about those in prison who supported the 	king escaping so they took the law into their own hands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727" y="3048000"/>
            <a:ext cx="674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*For a few days in September, they raided the prisons and murdered over 1,000 prisoners. 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94331"/>
            <a:ext cx="37433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7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47935"/>
            <a:ext cx="4473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Guillotine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*The Guillotine was created by Joseph Ignace Guilotin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255" y="2362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*Form of capital punishment and introduced in 1792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352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*Beheaded many citizens and royals, including Louis XVI and Marie Antoinette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4457"/>
            <a:ext cx="2426854" cy="250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1" y="563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Guillotine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84</TotalTime>
  <Words>378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BlackTie</vt:lpstr>
      <vt:lpstr>French Revolution at its Height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 at its Height</dc:title>
  <dc:creator>MARIANNA N HILL (543)</dc:creator>
  <cp:lastModifiedBy>Earl C. DeMott</cp:lastModifiedBy>
  <cp:revision>10</cp:revision>
  <dcterms:created xsi:type="dcterms:W3CDTF">2011-11-28T12:44:14Z</dcterms:created>
  <dcterms:modified xsi:type="dcterms:W3CDTF">2011-12-01T15:08:09Z</dcterms:modified>
</cp:coreProperties>
</file>