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2" r:id="rId9"/>
    <p:sldId id="260" r:id="rId10"/>
    <p:sldId id="261"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4BDA8E1-8769-4C67-85FA-5B8B61C72B1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DA8E1-8769-4C67-85FA-5B8B61C72B1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BDA8E1-8769-4C67-85FA-5B8B61C72B1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BDA8E1-8769-4C67-85FA-5B8B61C72B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AA4F922-41AD-41EE-8415-FACD0D9663B8}" type="datetimeFigureOut">
              <a:rPr lang="en-US" smtClean="0"/>
              <a:pPr/>
              <a:t>10/18/2010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BDA8E1-8769-4C67-85FA-5B8B61C72B1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A4F922-41AD-41EE-8415-FACD0D9663B8}" type="datetimeFigureOut">
              <a:rPr lang="en-US" smtClean="0"/>
              <a:pPr/>
              <a:t>10/18/2010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BDA8E1-8769-4C67-85FA-5B8B61C72B1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Eastern Thought:  Confucianism, Legalism, and Daoism</a:t>
            </a:r>
            <a:endParaRPr lang="en-US" dirty="0"/>
          </a:p>
        </p:txBody>
      </p:sp>
      <p:sp>
        <p:nvSpPr>
          <p:cNvPr id="3" name="Subtitle 2"/>
          <p:cNvSpPr>
            <a:spLocks noGrp="1"/>
          </p:cNvSpPr>
          <p:nvPr>
            <p:ph type="subTitle" idx="1"/>
          </p:nvPr>
        </p:nvSpPr>
        <p:spPr>
          <a:xfrm>
            <a:off x="1432560" y="5715000"/>
            <a:ext cx="7406640" cy="838200"/>
          </a:xfrm>
        </p:spPr>
        <p:txBody>
          <a:bodyPr/>
          <a:lstStyle/>
          <a:p>
            <a:pPr algn="ctr"/>
            <a:r>
              <a:rPr lang="en-US" dirty="0" smtClean="0"/>
              <a:t>By John Hernandez and Andrew </a:t>
            </a:r>
            <a:r>
              <a:rPr lang="en-US" dirty="0" err="1" smtClean="0"/>
              <a:t>Steinwand</a:t>
            </a:r>
            <a:endParaRPr lang="en-US" dirty="0"/>
          </a:p>
        </p:txBody>
      </p:sp>
      <p:pic>
        <p:nvPicPr>
          <p:cNvPr id="4" name="Picture 3" descr="yinyang.jpg"/>
          <p:cNvPicPr>
            <a:picLocks noChangeAspect="1"/>
          </p:cNvPicPr>
          <p:nvPr/>
        </p:nvPicPr>
        <p:blipFill>
          <a:blip r:embed="rId2" cstate="print"/>
          <a:stretch>
            <a:fillRect/>
          </a:stretch>
        </p:blipFill>
        <p:spPr>
          <a:xfrm>
            <a:off x="3276600" y="1905000"/>
            <a:ext cx="3352800" cy="335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and Answers</a:t>
            </a:r>
            <a:endParaRPr lang="en-US" dirty="0"/>
          </a:p>
        </p:txBody>
      </p:sp>
      <p:sp>
        <p:nvSpPr>
          <p:cNvPr id="3" name="Content Placeholder 2"/>
          <p:cNvSpPr>
            <a:spLocks noGrp="1"/>
          </p:cNvSpPr>
          <p:nvPr>
            <p:ph idx="1"/>
          </p:nvPr>
        </p:nvSpPr>
        <p:spPr/>
        <p:txBody>
          <a:bodyPr/>
          <a:lstStyle/>
          <a:p>
            <a:r>
              <a:rPr lang="en-US" dirty="0" smtClean="0"/>
              <a:t>What exactly is Confucianism?</a:t>
            </a:r>
          </a:p>
          <a:p>
            <a:pPr lvl="1"/>
            <a:r>
              <a:rPr lang="en-US" dirty="0" smtClean="0"/>
              <a:t>It is practically a pathway to enlightenment, but enlightenment to become a ‘perfect man’, or a very virtuous person who has filial piety, benevolence, sincerity, and propriety.</a:t>
            </a:r>
          </a:p>
          <a:p>
            <a:r>
              <a:rPr lang="en-US" dirty="0" smtClean="0"/>
              <a:t>Earlier you told us about “king” and “</a:t>
            </a:r>
            <a:r>
              <a:rPr lang="en-US" dirty="0" err="1" smtClean="0"/>
              <a:t>Shuh</a:t>
            </a:r>
            <a:r>
              <a:rPr lang="en-US" dirty="0" smtClean="0"/>
              <a:t>”, what exactly are these?</a:t>
            </a:r>
          </a:p>
          <a:p>
            <a:pPr lvl="1"/>
            <a:r>
              <a:rPr lang="en-US" dirty="0" smtClean="0"/>
              <a:t>There classics or books that based off of the beliefs of </a:t>
            </a:r>
            <a:r>
              <a:rPr lang="en-US" dirty="0" err="1" smtClean="0"/>
              <a:t>K’ung-tze</a:t>
            </a:r>
            <a:r>
              <a:rPr lang="en-US" dirty="0" smtClean="0"/>
              <a:t>, or Confucius as we know him.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lnSpcReduction="10000"/>
          </a:bodyPr>
          <a:lstStyle/>
          <a:p>
            <a:r>
              <a:rPr lang="en-US" dirty="0" smtClean="0"/>
              <a:t>How did Daoism come around?</a:t>
            </a:r>
          </a:p>
          <a:p>
            <a:pPr lvl="1"/>
            <a:r>
              <a:rPr lang="en-US" dirty="0" smtClean="0"/>
              <a:t>Lao Tzu, the founder, was around the same time of war that Confucius was in, and he wrote a book called the Tao Te </a:t>
            </a:r>
            <a:r>
              <a:rPr lang="en-US" dirty="0" err="1" smtClean="0"/>
              <a:t>Ching</a:t>
            </a:r>
            <a:r>
              <a:rPr lang="en-US" dirty="0" smtClean="0"/>
              <a:t>, and in this book he gave answers to the Chinese peoples’ difficult existence questions and also helped with the civil strife amongst the dynasties.</a:t>
            </a:r>
          </a:p>
          <a:p>
            <a:r>
              <a:rPr lang="en-US" dirty="0" smtClean="0"/>
              <a:t>Is Daoism still practiced today?</a:t>
            </a:r>
          </a:p>
          <a:p>
            <a:pPr lvl="1"/>
            <a:r>
              <a:rPr lang="en-US" dirty="0" smtClean="0"/>
              <a:t>Of course it is.  To be a Taoist, it just means you have to be in touch with nature.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and Answers</a:t>
            </a:r>
            <a:endParaRPr lang="en-US" dirty="0"/>
          </a:p>
        </p:txBody>
      </p:sp>
      <p:sp>
        <p:nvSpPr>
          <p:cNvPr id="3" name="Content Placeholder 2"/>
          <p:cNvSpPr>
            <a:spLocks noGrp="1"/>
          </p:cNvSpPr>
          <p:nvPr>
            <p:ph idx="1"/>
          </p:nvPr>
        </p:nvSpPr>
        <p:spPr/>
        <p:txBody>
          <a:bodyPr/>
          <a:lstStyle/>
          <a:p>
            <a:r>
              <a:rPr lang="en-US" dirty="0" smtClean="0"/>
              <a:t>What is the real purpose of Legalism?</a:t>
            </a:r>
          </a:p>
          <a:p>
            <a:pPr lvl="1"/>
            <a:r>
              <a:rPr lang="en-US" dirty="0" smtClean="0"/>
              <a:t>Its purpose is to use laws as lessons to the people to teach them what they should do, and they also held that things that do not create productivity are useless and should be abandoned. </a:t>
            </a:r>
          </a:p>
          <a:p>
            <a:r>
              <a:rPr lang="en-US" dirty="0" smtClean="0"/>
              <a:t>Is Legalism a religion?</a:t>
            </a:r>
          </a:p>
          <a:p>
            <a:pPr lvl="1"/>
            <a:r>
              <a:rPr lang="en-US" dirty="0" smtClean="0"/>
              <a:t>No, it is a belief system.  Primarily, it deals with the administration of a nation.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a:bodyPr>
          <a:lstStyle/>
          <a:p>
            <a:pPr>
              <a:buNone/>
            </a:pPr>
            <a:r>
              <a:rPr lang="en-US" sz="2000" dirty="0" smtClean="0"/>
              <a:t>Shinn, Kathy. "CONFUCIANISM: A BRIEF SUMMARY." </a:t>
            </a:r>
            <a:r>
              <a:rPr lang="en-US" sz="2000" i="1" dirty="0" smtClean="0"/>
              <a:t>Confucianism</a:t>
            </a:r>
            <a:r>
              <a:rPr lang="en-US" sz="2000" dirty="0" smtClean="0"/>
              <a:t>. </a:t>
            </a:r>
            <a:r>
              <a:rPr lang="en-US" sz="2000" dirty="0" err="1" smtClean="0"/>
              <a:t>N.p</a:t>
            </a:r>
            <a:r>
              <a:rPr lang="en-US" sz="2000" dirty="0" smtClean="0"/>
              <a:t>., </a:t>
            </a:r>
            <a:r>
              <a:rPr lang="en-US" sz="2000" dirty="0" err="1" smtClean="0"/>
              <a:t>n.d</a:t>
            </a:r>
            <a:r>
              <a:rPr lang="en-US" sz="2000" dirty="0" smtClean="0"/>
              <a:t>. Web. 8 Oct 2010. &lt;http://www.csuchico.edu/~cheinz/syllabi/asst001/fall97/11kshinn.htm&gt;. </a:t>
            </a:r>
          </a:p>
          <a:p>
            <a:pPr>
              <a:buNone/>
            </a:pPr>
            <a:r>
              <a:rPr lang="en-US" sz="2000" dirty="0" smtClean="0"/>
              <a:t>"A History and Explanation of Taoism." </a:t>
            </a:r>
            <a:r>
              <a:rPr lang="en-US" sz="2000" i="1" smtClean="0"/>
              <a:t>Associatedcontent</a:t>
            </a:r>
            <a:r>
              <a:rPr lang="en-US" sz="2000" dirty="0" smtClean="0"/>
              <a:t>. Associated Content Incorporated, 30 Jul 2009. Web. 8 Oct 2010. &lt;http://www.associatedcontent.com/article/1985144/a_history_and_explanation_of_taoism.html?cat=37&gt;. </a:t>
            </a:r>
          </a:p>
          <a:p>
            <a:pPr>
              <a:buNone/>
            </a:pPr>
            <a:r>
              <a:rPr lang="en-US" sz="2000" dirty="0" smtClean="0"/>
              <a:t>James, Helen. "Animism." </a:t>
            </a:r>
            <a:r>
              <a:rPr lang="en-US" sz="2000" i="1" dirty="0" smtClean="0"/>
              <a:t>Part of </a:t>
            </a:r>
            <a:r>
              <a:rPr lang="en-US" sz="2000" i="1" dirty="0" err="1" smtClean="0"/>
              <a:t>Philtar</a:t>
            </a:r>
            <a:r>
              <a:rPr lang="en-US" sz="2000" dirty="0" smtClean="0"/>
              <a:t>. University of </a:t>
            </a:r>
            <a:r>
              <a:rPr lang="en-US" sz="2000" dirty="0" err="1" smtClean="0"/>
              <a:t>Cumbria</a:t>
            </a:r>
            <a:r>
              <a:rPr lang="en-US" sz="2000" dirty="0" smtClean="0"/>
              <a:t>, </a:t>
            </a:r>
            <a:r>
              <a:rPr lang="en-US" sz="2000" dirty="0" err="1" smtClean="0"/>
              <a:t>n.d</a:t>
            </a:r>
            <a:r>
              <a:rPr lang="en-US" sz="2000" dirty="0" smtClean="0"/>
              <a:t>. Web. 8 Oct 2010. &lt;http://philtar.ucsm.ac.uk/encyclopedia/seasia/animism.html&gt;. </a:t>
            </a:r>
          </a:p>
          <a:p>
            <a:pPr>
              <a:buNone/>
            </a:pPr>
            <a:r>
              <a:rPr lang="en-US" sz="2000" dirty="0" smtClean="0"/>
              <a:t>Watkins, Thayer. "Legalism and the Legalists of Ancient China." </a:t>
            </a:r>
            <a:r>
              <a:rPr lang="en-US" sz="2000" i="1" dirty="0" smtClean="0"/>
              <a:t>San Jose University Department of Economics</a:t>
            </a:r>
            <a:r>
              <a:rPr lang="en-US" sz="2000" dirty="0" smtClean="0"/>
              <a:t>. San Jose University, </a:t>
            </a:r>
            <a:r>
              <a:rPr lang="en-US" sz="2000" dirty="0" err="1" smtClean="0"/>
              <a:t>n.d</a:t>
            </a:r>
            <a:r>
              <a:rPr lang="en-US" sz="2000" dirty="0" smtClean="0"/>
              <a:t>. Web. 8 Oct 2010. &lt;http://www.sjsu.edu/faculty/watkins/legalism.htm&gt;.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en-US" dirty="0" smtClean="0"/>
              <a:t>The Basics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 (600 to 300 BC) – Belief system based on the Tao Te </a:t>
            </a:r>
            <a:r>
              <a:rPr lang="en-US" dirty="0" err="1" smtClean="0"/>
              <a:t>Ching</a:t>
            </a:r>
            <a:r>
              <a:rPr lang="en-US" dirty="0" smtClean="0"/>
              <a:t>, a book by Lao Tzu</a:t>
            </a:r>
          </a:p>
          <a:p>
            <a:r>
              <a:rPr lang="en-US" dirty="0" smtClean="0"/>
              <a:t>Confucianism (600 to 300 BC) – Complex system of moral, social, political, and religious teaching built up by Confucius</a:t>
            </a:r>
          </a:p>
          <a:p>
            <a:r>
              <a:rPr lang="en-US" dirty="0" smtClean="0"/>
              <a:t>Legalism (300 to 200 BC) – A philosophy of administration</a:t>
            </a:r>
          </a:p>
          <a:p>
            <a:r>
              <a:rPr lang="en-US" dirty="0" smtClean="0"/>
              <a:t>Animism (Paleolithic Age) – A belief of spirits inhabiting all things</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pPr algn="ctr"/>
            <a:r>
              <a:rPr lang="en-US" dirty="0" smtClean="0"/>
              <a:t>Comparative: Daoism and Confucianism</a:t>
            </a:r>
            <a:endParaRPr lang="en-US" dirty="0"/>
          </a:p>
        </p:txBody>
      </p:sp>
      <p:sp>
        <p:nvSpPr>
          <p:cNvPr id="3" name="Content Placeholder 2"/>
          <p:cNvSpPr>
            <a:spLocks noGrp="1"/>
          </p:cNvSpPr>
          <p:nvPr>
            <p:ph idx="1"/>
          </p:nvPr>
        </p:nvSpPr>
        <p:spPr/>
        <p:txBody>
          <a:bodyPr>
            <a:normAutofit fontScale="92500"/>
          </a:bodyPr>
          <a:lstStyle/>
          <a:p>
            <a:r>
              <a:rPr lang="en-US" dirty="0" err="1" smtClean="0"/>
              <a:t>K’ung-tze</a:t>
            </a:r>
            <a:r>
              <a:rPr lang="en-US" dirty="0" smtClean="0"/>
              <a:t> (Confucius) and Lao Tzu had completely different ideas from one another, in fact they are the complete opposite from one another.  While Daoism focuses on leaving nature how it is and avoiding problems, Confucianism focuses on facing improving ourselves to become the ‘perfect man’.  However, Confucius did follow a form of nature worship, following the Ti and Shang Ti, or Lord and Supreme Lord.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Comparative: Daoism and Animism</a:t>
            </a:r>
            <a:endParaRPr lang="en-US" dirty="0"/>
          </a:p>
        </p:txBody>
      </p:sp>
      <p:sp>
        <p:nvSpPr>
          <p:cNvPr id="3" name="Content Placeholder 2"/>
          <p:cNvSpPr>
            <a:spLocks noGrp="1"/>
          </p:cNvSpPr>
          <p:nvPr>
            <p:ph idx="1"/>
          </p:nvPr>
        </p:nvSpPr>
        <p:spPr/>
        <p:txBody>
          <a:bodyPr>
            <a:normAutofit lnSpcReduction="10000"/>
          </a:bodyPr>
          <a:lstStyle/>
          <a:p>
            <a:r>
              <a:rPr lang="en-US" dirty="0" smtClean="0"/>
              <a:t>Daoism is newer compared to Animism and it can traced back to a founder, while Animism is a belief that seemed to be found in multiple cultural hearths from the earliest of civilizations.  However, they do both believe that there is something in all things, inanimate and animate.  </a:t>
            </a:r>
            <a:r>
              <a:rPr lang="en-US" dirty="0" err="1" smtClean="0"/>
              <a:t>Daoists</a:t>
            </a:r>
            <a:r>
              <a:rPr lang="en-US" dirty="0" smtClean="0"/>
              <a:t> believes that Tao, or Dao, is in all things, while Animists believe that spirits inhabit all things.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Comparative: Daoism and Legalism</a:t>
            </a:r>
            <a:endParaRPr lang="en-US" dirty="0"/>
          </a:p>
        </p:txBody>
      </p:sp>
      <p:sp>
        <p:nvSpPr>
          <p:cNvPr id="3" name="Content Placeholder 2"/>
          <p:cNvSpPr>
            <a:spLocks noGrp="1"/>
          </p:cNvSpPr>
          <p:nvPr>
            <p:ph idx="1"/>
          </p:nvPr>
        </p:nvSpPr>
        <p:spPr/>
        <p:txBody>
          <a:bodyPr/>
          <a:lstStyle/>
          <a:p>
            <a:r>
              <a:rPr lang="en-US" dirty="0" smtClean="0"/>
              <a:t>Once more, </a:t>
            </a:r>
            <a:r>
              <a:rPr lang="en-US" dirty="0" err="1" smtClean="0"/>
              <a:t>Daoists</a:t>
            </a:r>
            <a:r>
              <a:rPr lang="en-US" dirty="0" smtClean="0"/>
              <a:t> followed the way of Tao, and Legalists wrote laws to maintain the country and were focused on increasing political and social gains.</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Comparative: Confucianism and Legalism</a:t>
            </a:r>
            <a:endParaRPr lang="en-US" dirty="0"/>
          </a:p>
        </p:txBody>
      </p:sp>
      <p:sp>
        <p:nvSpPr>
          <p:cNvPr id="3" name="Content Placeholder 2"/>
          <p:cNvSpPr>
            <a:spLocks noGrp="1"/>
          </p:cNvSpPr>
          <p:nvPr>
            <p:ph idx="1"/>
          </p:nvPr>
        </p:nvSpPr>
        <p:spPr/>
        <p:txBody>
          <a:bodyPr>
            <a:normAutofit lnSpcReduction="10000"/>
          </a:bodyPr>
          <a:lstStyle/>
          <a:p>
            <a:r>
              <a:rPr lang="en-US" dirty="0" smtClean="0"/>
              <a:t>Believers of Confucianism were practicing the way of virtue to become a perfect person while they were already great, while Legalists were administrators who thought that humans were born vile and needed laws to keep them in line.  Legalists also believe that reading and scholarship were useless, while Confucianism believers thought the opposite.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Comparative: Confucianism and Animism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Confucius himself believed in a deity who ruled over the other spirits of the world, Ti, and a supreme lord, Shang Ti, and these two entities carried over into one of the six “King” doctrines of Confucianism</a:t>
            </a:r>
          </a:p>
          <a:p>
            <a:r>
              <a:rPr lang="en-US" dirty="0" smtClean="0"/>
              <a:t>Animism believes that all things had a spirit with it, animate or not, and whether or not there was a supreme lord over is determined upon location of where it is being practiced.  Shinto in Japan, for example, had a good side and a bad side.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Comparative: Legalism and Animism</a:t>
            </a:r>
            <a:endParaRPr lang="en-US" dirty="0"/>
          </a:p>
        </p:txBody>
      </p:sp>
      <p:sp>
        <p:nvSpPr>
          <p:cNvPr id="3" name="Content Placeholder 2"/>
          <p:cNvSpPr>
            <a:spLocks noGrp="1"/>
          </p:cNvSpPr>
          <p:nvPr>
            <p:ph idx="1"/>
          </p:nvPr>
        </p:nvSpPr>
        <p:spPr/>
        <p:txBody>
          <a:bodyPr/>
          <a:lstStyle/>
          <a:p>
            <a:r>
              <a:rPr lang="en-US" dirty="0" smtClean="0"/>
              <a:t>To start off, Legalism is a lot newer than Animism, and they stand on completely different levels.  Legalism is an administrative system that worked with laws and ways to govern our human lives out in the field, and Animism is a belief that all things have a spirit or a soul.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lnSpcReduction="10000"/>
          </a:bodyPr>
          <a:lstStyle/>
          <a:p>
            <a:r>
              <a:rPr lang="en-US" dirty="0" smtClean="0"/>
              <a:t>Who was the founder of Animism?</a:t>
            </a:r>
          </a:p>
          <a:p>
            <a:pPr lvl="1"/>
            <a:r>
              <a:rPr lang="en-US" dirty="0" smtClean="0"/>
              <a:t>There is no real founder, but rather a cultural hearth in which it was cultivated, which would be Southeastern Asia near India where Hinduism began. </a:t>
            </a:r>
          </a:p>
          <a:p>
            <a:r>
              <a:rPr lang="en-US" dirty="0" smtClean="0"/>
              <a:t>Why is Animism important?</a:t>
            </a:r>
          </a:p>
          <a:p>
            <a:pPr lvl="1"/>
            <a:r>
              <a:rPr lang="en-US" dirty="0" smtClean="0"/>
              <a:t>Surprisingly enough, Animism is still very prevalent in today’s society.  There are beliefs in Buddhism, Hinduism, Islam, and even Christianity that believe in one form or another of Animism.</a:t>
            </a:r>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E049DC1436214493639A5A8696FDE5" ma:contentTypeVersion="0" ma:contentTypeDescription="Create a new document." ma:contentTypeScope="" ma:versionID="c849e1056f497a101a4119a656aab37c">
  <xsd:schema xmlns:xsd="http://www.w3.org/2001/XMLSchema" xmlns:p="http://schemas.microsoft.com/office/2006/metadata/properties" xmlns:ns2="DC49E011-3614-4421-9363-9A5A8696FDE5" targetNamespace="http://schemas.microsoft.com/office/2006/metadata/properties" ma:root="true" ma:fieldsID="32a80eeef0e04df85730230cb4c40e33" ns2:_="">
    <xsd:import namespace="DC49E011-3614-4421-9363-9A5A8696FDE5"/>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DC49E011-3614-4421-9363-9A5A8696FDE5"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Due_x0020_Date xmlns="DC49E011-3614-4421-9363-9A5A8696FDE5">October 8, 2010</Due_x0020_Date>
    <Class xmlns="DC49E011-3614-4421-9363-9A5A8696FDE5">AP World History</Class>
    <Teacher xmlns="DC49E011-3614-4421-9363-9A5A8696FDE5">Mr. Demott</Teacher>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D49C5F-F8EA-41D9-8316-FA4BA2E039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49E011-3614-4421-9363-9A5A8696FDE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EB20DB0-4DC8-4830-AC1A-C9589313134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DC49E011-3614-4421-9363-9A5A8696FDE5"/>
    <ds:schemaRef ds:uri="http://schemas.openxmlformats.org/package/2006/metadata/core-properties"/>
  </ds:schemaRefs>
</ds:datastoreItem>
</file>

<file path=customXml/itemProps3.xml><?xml version="1.0" encoding="utf-8"?>
<ds:datastoreItem xmlns:ds="http://schemas.openxmlformats.org/officeDocument/2006/customXml" ds:itemID="{8334EFF2-C70E-4E39-91B3-95ABC4280B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126</TotalTime>
  <Words>952</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Eastern Thought:  Confucianism, Legalism, and Daoism</vt:lpstr>
      <vt:lpstr>The Basics</vt:lpstr>
      <vt:lpstr>Comparative: Daoism and Confucianism</vt:lpstr>
      <vt:lpstr>Comparative: Daoism and Animism</vt:lpstr>
      <vt:lpstr>Comparative: Daoism and Legalism</vt:lpstr>
      <vt:lpstr>Comparative: Confucianism and Legalism</vt:lpstr>
      <vt:lpstr>Comparative: Confucianism and Animism </vt:lpstr>
      <vt:lpstr>Comparative: Legalism and Animism</vt:lpstr>
      <vt:lpstr>Questions and Answers</vt:lpstr>
      <vt:lpstr>Questions and Answers</vt:lpstr>
      <vt:lpstr>Questions and Answers</vt:lpstr>
      <vt:lpstr>Questions and Answers</vt:lpstr>
      <vt:lpstr>Works Cited</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Eastern Thought:  Confucianism, Legalism, and Daoism</dc:title>
  <dc:creator>297616</dc:creator>
  <cp:lastModifiedBy>ecdemott</cp:lastModifiedBy>
  <cp:revision>11</cp:revision>
  <dcterms:created xsi:type="dcterms:W3CDTF">2010-10-04T11:48:59Z</dcterms:created>
  <dcterms:modified xsi:type="dcterms:W3CDTF">2010-10-18T16:12:44Z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0x01010011E049DC1436214493639A5A8696FDE5</vt:lpwstr>
  </property>
</Properties>
</file>