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3" r:id="rId7"/>
    <p:sldId id="262" r:id="rId8"/>
    <p:sldId id="261" r:id="rId9"/>
    <p:sldId id="260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4" r:id="rId18"/>
    <p:sldId id="268" r:id="rId19"/>
    <p:sldId id="267" r:id="rId20"/>
    <p:sldId id="265" r:id="rId21"/>
    <p:sldId id="266" r:id="rId22"/>
    <p:sldId id="259" r:id="rId23"/>
    <p:sldId id="269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539D9A-FD07-4E6A-884B-A75E3AFD906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CA75E4-131B-4027-B320-2F36A8904A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39D9A-FD07-4E6A-884B-A75E3AFD906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A75E4-131B-4027-B320-2F36A8904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F539D9A-FD07-4E6A-884B-A75E3AFD906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CA75E4-131B-4027-B320-2F36A8904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39D9A-FD07-4E6A-884B-A75E3AFD906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A75E4-131B-4027-B320-2F36A8904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539D9A-FD07-4E6A-884B-A75E3AFD906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4CA75E4-131B-4027-B320-2F36A8904A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39D9A-FD07-4E6A-884B-A75E3AFD906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A75E4-131B-4027-B320-2F36A8904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39D9A-FD07-4E6A-884B-A75E3AFD906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A75E4-131B-4027-B320-2F36A8904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39D9A-FD07-4E6A-884B-A75E3AFD906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A75E4-131B-4027-B320-2F36A8904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539D9A-FD07-4E6A-884B-A75E3AFD906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A75E4-131B-4027-B320-2F36A8904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39D9A-FD07-4E6A-884B-A75E3AFD906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A75E4-131B-4027-B320-2F36A8904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39D9A-FD07-4E6A-884B-A75E3AFD906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A75E4-131B-4027-B320-2F36A8904A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539D9A-FD07-4E6A-884B-A75E3AFD906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CA75E4-131B-4027-B320-2F36A8904A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ditioninaction.org/" TargetMode="External"/><Relationship Id="rId2" Type="http://schemas.openxmlformats.org/officeDocument/2006/relationships/hyperlink" Target="http://www.virtualclassroom.net/tvc/frab/sld001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worldtravels.com/" TargetMode="External"/><Relationship Id="rId4" Type="http://schemas.openxmlformats.org/officeDocument/2006/relationships/hyperlink" Target="http://www.googl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2610950"/>
            <a:ext cx="2641600" cy="199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pPr algn="ctr"/>
            <a:r>
              <a:rPr lang="en-US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Absolutism and revolution</a:t>
            </a:r>
            <a:r>
              <a:rPr lang="en-US" sz="6600" dirty="0" smtClean="0"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endParaRPr lang="en-US" sz="66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reflection blurRad="6350" stA="55000" endA="300" endPos="45500" dir="5400000" sy="-100000" algn="bl" rotWithShape="0"/>
                </a:effectLst>
              </a:rPr>
              <a:t>Austin Taylor J-1</a:t>
            </a:r>
          </a:p>
          <a:p>
            <a:r>
              <a:rPr lang="en-US" sz="28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Khiree</a:t>
            </a:r>
            <a:r>
              <a:rPr lang="en-US" sz="2800" dirty="0" smtClean="0">
                <a:effectLst>
                  <a:reflection blurRad="6350" stA="55000" endA="300" endPos="45500" dir="5400000" sy="-100000" algn="bl" rotWithShape="0"/>
                </a:effectLst>
              </a:rPr>
              <a:t> Bland J-2</a:t>
            </a:r>
          </a:p>
          <a:p>
            <a:r>
              <a:rPr lang="en-US" sz="2800" dirty="0" smtClean="0">
                <a:effectLst>
                  <a:reflection blurRad="6350" stA="55000" endA="300" endPos="45500" dir="5400000" sy="-100000" algn="bl" rotWithShape="0"/>
                </a:effectLst>
              </a:rPr>
              <a:t>Paris J-3  </a:t>
            </a:r>
            <a:endParaRPr lang="en-US" sz="28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26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11199"/>
            <a:ext cx="5257800" cy="114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6255488" cy="2590800"/>
          </a:xfrm>
        </p:spPr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sz="4800" dirty="0" smtClean="0"/>
              <a:t>People of Spain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2901189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37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255488" cy="13620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Philip II </a:t>
            </a:r>
            <a:r>
              <a:rPr lang="en-US" dirty="0" smtClean="0"/>
              <a:t>– or known as Philip the prudent. He inherited Spain, the Spanish Netherlands, and the American colonies.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648200"/>
            <a:ext cx="6255488" cy="7435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286000" cy="278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5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255488" cy="1362075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People of Prussia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2971800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90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255488" cy="13620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Frederick William II </a:t>
            </a:r>
            <a:r>
              <a:rPr lang="en-US" dirty="0" smtClean="0"/>
              <a:t>–removed the ban on the German language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143250" cy="402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30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36" y="658091"/>
            <a:ext cx="6255488" cy="1362075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	Concepts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52800"/>
            <a:ext cx="6255488" cy="7435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4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467600" cy="5867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Revolution</a:t>
            </a:r>
            <a:r>
              <a:rPr lang="en-US" dirty="0"/>
              <a:t> - is a fundamental change in power or organizational structures that takes place in a relatively short period of time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68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010400" cy="3733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Absolutism</a:t>
            </a:r>
            <a:r>
              <a:rPr lang="en-US" dirty="0"/>
              <a:t> </a:t>
            </a:r>
            <a:r>
              <a:rPr lang="en-US" dirty="0" smtClean="0"/>
              <a:t>-A </a:t>
            </a:r>
            <a:r>
              <a:rPr lang="en-US" dirty="0"/>
              <a:t>political theory holding that all power should be vested in one ruler or other authority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29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Age of enlightenment</a:t>
            </a:r>
            <a:r>
              <a:rPr lang="en-US" dirty="0" smtClean="0"/>
              <a:t>-when people began to think for themselves other than having people tell them what to think.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57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6712688" cy="33503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Monarchy</a:t>
            </a:r>
            <a:r>
              <a:rPr lang="en-US" dirty="0"/>
              <a:t>- is a form of government in which the office of head of state is usually held until death or abdication and is often hereditary and includes a royal house.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55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255488" cy="1362075"/>
          </a:xfrm>
        </p:spPr>
        <p:txBody>
          <a:bodyPr/>
          <a:lstStyle/>
          <a:p>
            <a:pPr algn="l"/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514600"/>
            <a:ext cx="6255488" cy="3733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1: who tries to revive France?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2: who increased power of the monarchy?</a:t>
            </a: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3: who had a philosophy of “I am the state”?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4: What is a monarchy?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5: what is the age of enlightenment?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  <a:p>
            <a:pPr algn="l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3" y="762000"/>
            <a:ext cx="6019800" cy="158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6255488" cy="1362075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People of France 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0"/>
            <a:ext cx="6255488" cy="3886200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28501"/>
            <a:ext cx="3838575" cy="412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71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407888" cy="1362075"/>
          </a:xfrm>
        </p:spPr>
        <p:txBody>
          <a:bodyPr/>
          <a:lstStyle/>
          <a:p>
            <a:pPr algn="l"/>
            <a:r>
              <a:rPr lang="en-US" dirty="0" smtClean="0"/>
              <a:t>Questions (continued)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981200"/>
            <a:ext cx="6255488" cy="3200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6: What is absolutism? </a:t>
            </a: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7: What is a revolution?</a:t>
            </a: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8: Who is Frederick William II?</a:t>
            </a: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9: Who is Phillip II?</a:t>
            </a: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10: Who is peter the great?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21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19600"/>
            <a:ext cx="7242048" cy="16764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www.virtualclassroom.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net/</a:t>
            </a:r>
            <a:r>
              <a:rPr lang="en-US" dirty="0" err="1" smtClean="0">
                <a:hlinkClick r:id="rId2"/>
              </a:rPr>
              <a:t>tvc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frab</a:t>
            </a:r>
            <a:r>
              <a:rPr lang="en-US" dirty="0" smtClean="0">
                <a:hlinkClick r:id="rId2"/>
              </a:rPr>
              <a:t>/sld001.htm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www.Traditioninaction.org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www.google.com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www.worldtravels.com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2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Henry IV </a:t>
            </a:r>
            <a:r>
              <a:rPr lang="en-US" dirty="0"/>
              <a:t>– he tries to restore </a:t>
            </a:r>
            <a:r>
              <a:rPr lang="en-US" dirty="0" smtClean="0"/>
              <a:t>France but fails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28765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5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Louis XIV </a:t>
            </a:r>
            <a:r>
              <a:rPr lang="en-US" dirty="0"/>
              <a:t>– had a philosophy of ,“I AM THE STATE”, also know as Louis the great or The Sun God, built the palace of Versailles, negotiated the peace of Westphalia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50" y="3505200"/>
            <a:ext cx="2224509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53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7242048" cy="2362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Cardinal Richelieu </a:t>
            </a:r>
            <a:r>
              <a:rPr lang="en-US" dirty="0"/>
              <a:t>– increased power of the monarchy, increased power of government agents, and involved France in the 30 years war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91" y="3429000"/>
            <a:ext cx="2190750" cy="32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65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7242048" cy="2209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Louis XIII </a:t>
            </a:r>
            <a:r>
              <a:rPr lang="en-US" dirty="0"/>
              <a:t>– he was a weak leader and appointed a strong leader named cardinal Richelieu</a:t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292690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72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691"/>
            <a:ext cx="510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6255488" cy="13620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</a:t>
            </a:r>
            <a:r>
              <a:rPr lang="en-US" sz="4900" dirty="0" smtClean="0"/>
              <a:t>People of Russia</a:t>
            </a:r>
            <a:endParaRPr lang="en-US" sz="4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26712"/>
            <a:ext cx="5835255" cy="456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39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255488" cy="13620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Peter the great </a:t>
            </a:r>
            <a:r>
              <a:rPr lang="en-US" dirty="0" smtClean="0"/>
              <a:t>– had the idea of modernizing Russia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690" y="2373745"/>
            <a:ext cx="6255488" cy="743507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2000250" cy="246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77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6255488" cy="13620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Catherine ii </a:t>
            </a:r>
            <a:r>
              <a:rPr lang="en-US" dirty="0" smtClean="0"/>
              <a:t>- was </a:t>
            </a:r>
            <a:r>
              <a:rPr lang="en-US" dirty="0"/>
              <a:t>the most renowned and the longest-ruling female leader of </a:t>
            </a:r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27051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436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7785B846D7A419681899DF2A5C6A3" ma:contentTypeVersion="0" ma:contentTypeDescription="Create a new document." ma:contentTypeScope="" ma:versionID="218bce541fec6010ba01f4b5fd1c382c">
  <xsd:schema xmlns:xsd="http://www.w3.org/2001/XMLSchema" xmlns:xs="http://www.w3.org/2001/XMLSchema" xmlns:p="http://schemas.microsoft.com/office/2006/metadata/properties" xmlns:ns2="5B78A7C9-6D84-417A-9681-899DF2A5C6A3" targetNamespace="http://schemas.microsoft.com/office/2006/metadata/properties" ma:root="true" ma:fieldsID="dc72bdacf6d77974ad911f90a8f6029f" ns2:_="">
    <xsd:import namespace="5B78A7C9-6D84-417A-9681-899DF2A5C6A3"/>
    <xsd:element name="properties">
      <xsd:complexType>
        <xsd:sequence>
          <xsd:element name="documentManagement">
            <xsd:complexType>
              <xsd:all>
                <xsd:element ref="ns2:Class" minOccurs="0"/>
                <xsd:element ref="ns2:Teacher" minOccurs="0"/>
                <xsd:element ref="ns2:Du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8A7C9-6D84-417A-9681-899DF2A5C6A3" elementFormDefault="qualified">
    <xsd:import namespace="http://schemas.microsoft.com/office/2006/documentManagement/types"/>
    <xsd:import namespace="http://schemas.microsoft.com/office/infopath/2007/PartnerControls"/>
    <xsd:element name="Class" ma:index="8" nillable="true" ma:displayName="Class" ma:internalName="Class">
      <xsd:simpleType>
        <xsd:restriction base="dms:Text">
          <xsd:maxLength value="255"/>
        </xsd:restriction>
      </xsd:simpleType>
    </xsd:element>
    <xsd:element name="Teacher" ma:index="9" nillable="true" ma:displayName="Teacher" ma:internalName="Teacher">
      <xsd:simpleType>
        <xsd:restriction base="dms:Text">
          <xsd:maxLength value="255"/>
        </xsd:restriction>
      </xsd:simpleType>
    </xsd:element>
    <xsd:element name="Due_x0020_Date" ma:index="10" nillable="true" ma:displayName="Due Date" ma:internalName="Due_x0020_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ue_x0020_Date xmlns="5B78A7C9-6D84-417A-9681-899DF2A5C6A3" xsi:nil="true"/>
    <Teacher xmlns="5B78A7C9-6D84-417A-9681-899DF2A5C6A3" xsi:nil="true"/>
    <Class xmlns="5B78A7C9-6D84-417A-9681-899DF2A5C6A3">world history 2</Class>
  </documentManagement>
</p:properties>
</file>

<file path=customXml/itemProps1.xml><?xml version="1.0" encoding="utf-8"?>
<ds:datastoreItem xmlns:ds="http://schemas.openxmlformats.org/officeDocument/2006/customXml" ds:itemID="{E883DBB9-F996-4B97-9C25-2AE09E4EF6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78A7C9-6D84-417A-9681-899DF2A5C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599C2C-0B72-4F13-8FCD-A849E25414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316645-0940-4C22-8A40-DE7B911E2FDD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5B78A7C9-6D84-417A-9681-899DF2A5C6A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143</TotalTime>
  <Words>341</Words>
  <Application>Microsoft Office PowerPoint</Application>
  <PresentationFormat>On-screen Show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Absolutism and revolution </vt:lpstr>
      <vt:lpstr>People of France </vt:lpstr>
      <vt:lpstr>Henry IV – he tries to restore France but fails </vt:lpstr>
      <vt:lpstr>Louis XIV – had a philosophy of ,“I AM THE STATE”, also know as Louis the great or The Sun God, built the palace of Versailles, negotiated the peace of Westphalia </vt:lpstr>
      <vt:lpstr>Cardinal Richelieu – increased power of the monarchy, increased power of government agents, and involved France in the 30 years war </vt:lpstr>
      <vt:lpstr>Louis XIII – he was a weak leader and appointed a strong leader named cardinal Richelieu </vt:lpstr>
      <vt:lpstr> People of Russia</vt:lpstr>
      <vt:lpstr>Peter the great – had the idea of modernizing Russia</vt:lpstr>
      <vt:lpstr>Catherine ii - was the most renowned and the longest-ruling female leader of Russia</vt:lpstr>
      <vt:lpstr> People of Spain</vt:lpstr>
      <vt:lpstr>Philip II – or known as Philip the prudent. He inherited Spain, the Spanish Netherlands, and the American colonies.  </vt:lpstr>
      <vt:lpstr>People of Prussia</vt:lpstr>
      <vt:lpstr>Frederick William II –removed the ban on the German language </vt:lpstr>
      <vt:lpstr> Concepts</vt:lpstr>
      <vt:lpstr>Revolution - is a fundamental change in power or organizational structures that takes place in a relatively short period of time.  </vt:lpstr>
      <vt:lpstr>Absolutism -A political theory holding that all power should be vested in one ruler or other authority  </vt:lpstr>
      <vt:lpstr>Age of enlightenment-when people began to think for themselves other than having people tell them what to think.</vt:lpstr>
      <vt:lpstr>Monarchy- is a form of government in which the office of head of state is usually held until death or abdication and is often hereditary and includes a royal house.</vt:lpstr>
      <vt:lpstr>Questions ?</vt:lpstr>
      <vt:lpstr>Questions (continued)</vt:lpstr>
      <vt:lpstr>http://www.virtualclassroom. net/tvc/frab/sld001.htm  www.Traditioninaction.org  www.google.com  www.worldtravels.com 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 and revolution</dc:title>
  <dc:creator>AUSTIN R TAYLOR (601)</dc:creator>
  <cp:lastModifiedBy>Earl C. DeMott</cp:lastModifiedBy>
  <cp:revision>26</cp:revision>
  <dcterms:created xsi:type="dcterms:W3CDTF">2011-11-22T13:27:35Z</dcterms:created>
  <dcterms:modified xsi:type="dcterms:W3CDTF">2011-12-01T15:11:17Z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0x010100C9A7785B846D7A419681899DF2A5C6A3</vt:lpwstr>
  </property>
</Properties>
</file>