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920DDC-7498-4EB1-94BA-2E700504D9A8}" type="datetimeFigureOut">
              <a:rPr lang="en-US" smtClean="0"/>
              <a:pPr/>
              <a:t>11/24/2010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21B506-DCCE-4B34-9AA0-CC4204CC89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half of Chapter 6: 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Bryony Jimenez </a:t>
            </a:r>
          </a:p>
          <a:p>
            <a:r>
              <a:rPr lang="en-US" dirty="0" smtClean="0"/>
              <a:t>Elizabeth Muller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Roman Republic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Hadrian (117-138 CE) created a wall that stretched from west to east in the narrowest northern part of Britain.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25 years later Antonius Pius (138-161 BCE) created a second wall just 50 miles north from where the original wall was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marked the edge of Roman territory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 in the form of Architecture</a:t>
            </a:r>
            <a:endParaRPr lang="en-US" dirty="0"/>
          </a:p>
        </p:txBody>
      </p:sp>
      <p:pic>
        <p:nvPicPr>
          <p:cNvPr id="6" name="Picture 5" descr="Pont-du-Gard-Roman-Aqueduct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038600"/>
            <a:ext cx="3251200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3810000"/>
            <a:ext cx="3485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Roman Aqueducts were used as  ways of irrigation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588120" y="1981200"/>
            <a:ext cx="55558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Romans claims on important cities gave those cities</a:t>
            </a:r>
          </a:p>
          <a:p>
            <a:r>
              <a:rPr lang="en-US" dirty="0" smtClean="0"/>
              <a:t>Important architectural influence. Cities like London,</a:t>
            </a:r>
          </a:p>
          <a:p>
            <a:r>
              <a:rPr lang="en-US" dirty="0" smtClean="0"/>
              <a:t>Paris, Lyons, Trier, Nimes, Barcelona, etc had evidence</a:t>
            </a:r>
          </a:p>
          <a:p>
            <a:r>
              <a:rPr lang="en-US" dirty="0" smtClean="0"/>
              <a:t>of Roman art in the form of architecture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Rome is a copycat in the 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Rome conquered Greece it adopted the culture. This is called Hellenistic culture</a:t>
            </a:r>
          </a:p>
          <a:p>
            <a:r>
              <a:rPr lang="en-US" dirty="0" smtClean="0"/>
              <a:t>They adopted the art styles, languages, and architecture. </a:t>
            </a:r>
          </a:p>
          <a:p>
            <a:r>
              <a:rPr lang="en-US" dirty="0" smtClean="0"/>
              <a:t>Romans invented concrete, which was used in many art pieces.</a:t>
            </a:r>
          </a:p>
          <a:p>
            <a:r>
              <a:rPr lang="en-US" dirty="0" smtClean="0"/>
              <a:t>All this mean Rome was a copycat to Greece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use of trade to benefit Roman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Luxury trade with India made the Romans use different shades of color and the use of spices to creates plates and pottery.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Coliseum </a:t>
            </a:r>
            <a:endParaRPr lang="en-US" dirty="0"/>
          </a:p>
        </p:txBody>
      </p:sp>
      <p:pic>
        <p:nvPicPr>
          <p:cNvPr id="4" name="Content Placeholder 3" descr="roman_colosseum_inside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057400"/>
            <a:ext cx="4762500" cy="3171825"/>
          </a:xfrm>
        </p:spPr>
      </p:pic>
      <p:sp>
        <p:nvSpPr>
          <p:cNvPr id="6" name="TextBox 5"/>
          <p:cNvSpPr txBox="1"/>
          <p:nvPr/>
        </p:nvSpPr>
        <p:spPr>
          <a:xfrm>
            <a:off x="5029200" y="2438400"/>
            <a:ext cx="41878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The Roman Coliseum was a large </a:t>
            </a:r>
          </a:p>
          <a:p>
            <a:r>
              <a:rPr lang="en-US" dirty="0" smtClean="0"/>
              <a:t>round building that held many gladiator</a:t>
            </a:r>
          </a:p>
          <a:p>
            <a:r>
              <a:rPr lang="en-US" dirty="0" smtClean="0"/>
              <a:t>Fights, mock sea battles, and even </a:t>
            </a:r>
          </a:p>
          <a:p>
            <a:r>
              <a:rPr lang="en-US" dirty="0" smtClean="0"/>
              <a:t>Executions. This piece of art in </a:t>
            </a:r>
          </a:p>
          <a:p>
            <a:r>
              <a:rPr lang="en-US" dirty="0" smtClean="0"/>
              <a:t>architecture  still stands and is still </a:t>
            </a:r>
          </a:p>
          <a:p>
            <a:r>
              <a:rPr lang="en-US" dirty="0" smtClean="0"/>
              <a:t>Admired by thousands daily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EB4F95424414E9B5B0D06820D0CAB" ma:contentTypeVersion="0" ma:contentTypeDescription="Create a new document." ma:contentTypeScope="" ma:versionID="8e80c506461065a70aca1b3dbb747071">
  <xsd:schema xmlns:xsd="http://www.w3.org/2001/XMLSchema" xmlns:p="http://schemas.microsoft.com/office/2006/metadata/properties" xmlns:ns2="F9B4FEA1-2454-4E41-9B5B-0D06820D0CAB" targetNamespace="http://schemas.microsoft.com/office/2006/metadata/properties" ma:root="true" ma:fieldsID="b68d6a929f6872be11aa3faba723142f" ns2:_="">
    <xsd:import namespace="F9B4FEA1-2454-4E41-9B5B-0D06820D0CAB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9B4FEA1-2454-4E41-9B5B-0D06820D0CAB" elementFormDefault="qualified">
    <xsd:import namespace="http://schemas.microsoft.com/office/2006/documentManagement/type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Class xmlns="F9B4FEA1-2454-4E41-9B5B-0D06820D0CAB">AP world history</Class>
    <Due_x0020_Date xmlns="F9B4FEA1-2454-4E41-9B5B-0D06820D0CAB" xsi:nil="true"/>
    <Teacher xmlns="F9B4FEA1-2454-4E41-9B5B-0D06820D0CAB">DeMott</Teacher>
  </documentManagement>
</p:properties>
</file>

<file path=customXml/itemProps1.xml><?xml version="1.0" encoding="utf-8"?>
<ds:datastoreItem xmlns:ds="http://schemas.openxmlformats.org/officeDocument/2006/customXml" ds:itemID="{E0744A5C-284C-4B08-9401-6FC2A48E76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78B5A5-E714-4CC7-996A-52A20CDF14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B4FEA1-2454-4E41-9B5B-0D06820D0CA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0CD12DD-CDB8-41B0-9921-BA44AEDB611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F9B4FEA1-2454-4E41-9B5B-0D06820D0CAB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247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2nd half of Chapter 6: ARTS</vt:lpstr>
      <vt:lpstr>The End of the Roman Republic</vt:lpstr>
      <vt:lpstr>Art in the form of Architecture</vt:lpstr>
      <vt:lpstr>How Rome is a copycat in the Arts</vt:lpstr>
      <vt:lpstr>The use of trade to benefit Roman Art</vt:lpstr>
      <vt:lpstr>Roman Coliseum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half of Chapter 6: ARTS Bryony and lizzi</dc:title>
  <dc:creator>Marcyana</dc:creator>
  <cp:lastModifiedBy>ecdemott</cp:lastModifiedBy>
  <cp:revision>22</cp:revision>
  <dcterms:created xsi:type="dcterms:W3CDTF">2010-10-25T19:21:05Z</dcterms:created>
  <dcterms:modified xsi:type="dcterms:W3CDTF">2010-11-24T14:50:36Z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0x010100A1FEB4F95424414E9B5B0D06820D0CAB</vt:lpwstr>
  </property>
</Properties>
</file>