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67" d="100"/>
          <a:sy n="67" d="100"/>
        </p:scale>
        <p:origin x="-6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0A86-025B-426B-9765-D02FF813BE01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81CC-5FF3-4185-8790-63706330C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51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0A86-025B-426B-9765-D02FF813BE01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81CC-5FF3-4185-8790-63706330C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13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0A86-025B-426B-9765-D02FF813BE01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81CC-5FF3-4185-8790-63706330C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469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0A86-025B-426B-9765-D02FF813BE01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81CC-5FF3-4185-8790-63706330C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8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0A86-025B-426B-9765-D02FF813BE01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81CC-5FF3-4185-8790-63706330C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187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0A86-025B-426B-9765-D02FF813BE01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81CC-5FF3-4185-8790-63706330C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61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0A86-025B-426B-9765-D02FF813BE01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81CC-5FF3-4185-8790-63706330C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51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0A86-025B-426B-9765-D02FF813BE01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81CC-5FF3-4185-8790-63706330C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807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0A86-025B-426B-9765-D02FF813BE01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81CC-5FF3-4185-8790-63706330C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336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0A86-025B-426B-9765-D02FF813BE01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81CC-5FF3-4185-8790-63706330C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49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0A86-025B-426B-9765-D02FF813BE01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81CC-5FF3-4185-8790-63706330C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18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E0A86-025B-426B-9765-D02FF813BE01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981CC-5FF3-4185-8790-63706330C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39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freakingnews.com/pictures/39500/Alec-Baldwin-as-Peter-The-Great--399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7356" cy="6894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3356" y="381000"/>
            <a:ext cx="8305800" cy="1443182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chemeClr val="bg1"/>
                </a:solidFill>
              </a:rPr>
              <a:t>Peter </a:t>
            </a:r>
            <a:br>
              <a:rPr lang="en-US" sz="5400" b="1" dirty="0" smtClean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 </a:t>
            </a:r>
            <a:r>
              <a:rPr lang="en-US" sz="5400" b="1" dirty="0" smtClean="0">
                <a:solidFill>
                  <a:schemeClr val="bg1"/>
                </a:solidFill>
              </a:rPr>
              <a:t>       The </a:t>
            </a:r>
            <a:br>
              <a:rPr lang="en-US" sz="5400" b="1" dirty="0" smtClean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 </a:t>
            </a:r>
            <a:r>
              <a:rPr lang="en-US" sz="5400" b="1" dirty="0" smtClean="0">
                <a:solidFill>
                  <a:schemeClr val="bg1"/>
                </a:solidFill>
              </a:rPr>
              <a:t>            Great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752600" y="4572000"/>
            <a:ext cx="6055151" cy="1524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Dylan </a:t>
            </a:r>
            <a:r>
              <a:rPr lang="en-US" dirty="0" err="1" smtClean="0">
                <a:solidFill>
                  <a:schemeClr val="bg1"/>
                </a:solidFill>
              </a:rPr>
              <a:t>Levins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24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Great Northern War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effectLst/>
              </a:rPr>
              <a:t>Peter made a temporary peace with the Ottoman Empire which allowed him to keep the fort of Azov, </a:t>
            </a:r>
          </a:p>
          <a:p>
            <a:r>
              <a:rPr lang="en-US" dirty="0"/>
              <a:t>T</a:t>
            </a:r>
            <a:r>
              <a:rPr lang="en-US" dirty="0" smtClean="0">
                <a:effectLst/>
              </a:rPr>
              <a:t>urned his attention to Russian maritime supremacy. </a:t>
            </a:r>
          </a:p>
          <a:p>
            <a:r>
              <a:rPr lang="en-US" dirty="0" smtClean="0">
                <a:effectLst/>
              </a:rPr>
              <a:t>He sought to acquire control of the Baltic Sea, which had been taken by the Swedish Empire a half-century earlier. </a:t>
            </a:r>
          </a:p>
          <a:p>
            <a:r>
              <a:rPr lang="en-US" dirty="0" smtClean="0">
                <a:effectLst/>
              </a:rPr>
              <a:t>Peter declared war on Sweden which at the time led by King Charles XII.</a:t>
            </a:r>
          </a:p>
          <a:p>
            <a:r>
              <a:rPr lang="en-US" dirty="0" smtClean="0">
                <a:effectLst/>
              </a:rPr>
              <a:t> Sweden was also opposed by Denmark-Norway, Saxony, and the Polish-Lithuanian Commonwealth.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02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Early Life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Born- June 9</a:t>
            </a:r>
            <a:r>
              <a:rPr lang="en-US" baseline="30000" dirty="0" smtClean="0"/>
              <a:t>th</a:t>
            </a:r>
            <a:r>
              <a:rPr lang="en-US" dirty="0" smtClean="0"/>
              <a:t> 1672 in Moscow Russia </a:t>
            </a:r>
          </a:p>
          <a:p>
            <a:endParaRPr lang="en-US" dirty="0" smtClean="0"/>
          </a:p>
          <a:p>
            <a:r>
              <a:rPr lang="en-US" dirty="0" smtClean="0"/>
              <a:t>Died- </a:t>
            </a:r>
            <a:r>
              <a:rPr lang="en-US" dirty="0" err="1" smtClean="0"/>
              <a:t>Febuary</a:t>
            </a:r>
            <a:r>
              <a:rPr lang="en-US" dirty="0" smtClean="0"/>
              <a:t> 8</a:t>
            </a:r>
            <a:r>
              <a:rPr lang="en-US" baseline="30000" dirty="0" smtClean="0"/>
              <a:t>th</a:t>
            </a:r>
            <a:r>
              <a:rPr lang="en-US" dirty="0" smtClean="0"/>
              <a:t> 1725 at the age of 52</a:t>
            </a:r>
          </a:p>
          <a:p>
            <a:endParaRPr lang="en-US" dirty="0" smtClean="0"/>
          </a:p>
          <a:p>
            <a:r>
              <a:rPr lang="en-US" dirty="0" smtClean="0"/>
              <a:t>Father- Alexis I</a:t>
            </a:r>
          </a:p>
          <a:p>
            <a:endParaRPr lang="en-US" dirty="0" smtClean="0"/>
          </a:p>
          <a:p>
            <a:r>
              <a:rPr lang="en-US" dirty="0" smtClean="0"/>
              <a:t>Mother- </a:t>
            </a:r>
            <a:r>
              <a:rPr lang="en-US" dirty="0" smtClean="0">
                <a:effectLst/>
              </a:rPr>
              <a:t>Natalya </a:t>
            </a:r>
            <a:r>
              <a:rPr lang="en-US" dirty="0" err="1" smtClean="0">
                <a:effectLst/>
              </a:rPr>
              <a:t>Naryshkina</a:t>
            </a:r>
            <a:endParaRPr lang="en-US" dirty="0" smtClean="0">
              <a:effectLst/>
            </a:endParaRPr>
          </a:p>
          <a:p>
            <a:endParaRPr lang="en-US" dirty="0" smtClean="0"/>
          </a:p>
          <a:p>
            <a:r>
              <a:rPr lang="en-US" dirty="0" smtClean="0"/>
              <a:t>Religion-</a:t>
            </a:r>
            <a:r>
              <a:rPr lang="en-US" dirty="0" err="1" smtClean="0"/>
              <a:t>Easten</a:t>
            </a:r>
            <a:r>
              <a:rPr lang="en-US" dirty="0" smtClean="0"/>
              <a:t> Orthodox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51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Early Years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Peter's </a:t>
            </a:r>
            <a:r>
              <a:rPr lang="en-US" dirty="0" smtClean="0"/>
              <a:t>education </a:t>
            </a:r>
            <a:r>
              <a:rPr lang="en-US" dirty="0" smtClean="0">
                <a:effectLst/>
              </a:rPr>
              <a:t>was put in the hands of several tutors most notably Nikita </a:t>
            </a:r>
            <a:r>
              <a:rPr lang="en-US" dirty="0" err="1" smtClean="0">
                <a:effectLst/>
              </a:rPr>
              <a:t>Zotov</a:t>
            </a:r>
            <a:r>
              <a:rPr lang="en-US" dirty="0" smtClean="0">
                <a:effectLst/>
              </a:rPr>
              <a:t>, Patrick Gordon, and Paul </a:t>
            </a:r>
            <a:r>
              <a:rPr lang="en-US" dirty="0" err="1" smtClean="0">
                <a:effectLst/>
              </a:rPr>
              <a:t>Menesius</a:t>
            </a:r>
            <a:r>
              <a:rPr lang="en-US" dirty="0" smtClean="0">
                <a:effectLst/>
              </a:rPr>
              <a:t>.</a:t>
            </a:r>
          </a:p>
          <a:p>
            <a:r>
              <a:rPr lang="en-US" dirty="0" smtClean="0">
                <a:effectLst/>
              </a:rPr>
              <a:t>On January 29 1676, Tsar Alexis I died and Peter’s older half brother the weak and sick Feodor III took over the power.</a:t>
            </a:r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03597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My Time To Shine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</a:t>
            </a:r>
            <a:r>
              <a:rPr lang="en-US" dirty="0" smtClean="0">
                <a:effectLst/>
              </a:rPr>
              <a:t>Ivan V was next in line to the throne after Feodor died he was too ill to rule anything.</a:t>
            </a:r>
          </a:p>
          <a:p>
            <a:r>
              <a:rPr lang="en-US" dirty="0" smtClean="0">
                <a:effectLst/>
              </a:rPr>
              <a:t> So Peter finally got the throne at the age of ten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09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</a:t>
            </a:r>
            <a:r>
              <a:rPr lang="en-US" b="1" dirty="0" smtClean="0"/>
              <a:t>onflict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</a:t>
            </a:r>
            <a:r>
              <a:rPr lang="en-US" dirty="0" smtClean="0">
                <a:effectLst/>
              </a:rPr>
              <a:t>ne of Alexis' daughters from his first marriage led a rebellion of the </a:t>
            </a:r>
            <a:r>
              <a:rPr lang="en-US" dirty="0" err="1" smtClean="0">
                <a:effectLst/>
              </a:rPr>
              <a:t>Streltsy</a:t>
            </a:r>
            <a:r>
              <a:rPr lang="en-US" dirty="0" smtClean="0">
                <a:effectLst/>
              </a:rPr>
              <a:t> which was Russia's elite military corps in April–May 1682</a:t>
            </a:r>
          </a:p>
          <a:p>
            <a:r>
              <a:rPr lang="en-US" dirty="0" smtClean="0">
                <a:effectLst/>
              </a:rPr>
              <a:t> In the conflict some of Peter's relatives and friends were murdered including </a:t>
            </a:r>
            <a:r>
              <a:rPr lang="en-US" dirty="0" err="1" smtClean="0">
                <a:effectLst/>
              </a:rPr>
              <a:t>Matveev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Peter witnessed some of these acts of political violence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47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Family Matters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Peter the Great had two wives</a:t>
            </a:r>
          </a:p>
          <a:p>
            <a:r>
              <a:rPr lang="en-US" dirty="0"/>
              <a:t>H</a:t>
            </a:r>
            <a:r>
              <a:rPr lang="en-US" dirty="0" smtClean="0">
                <a:effectLst/>
              </a:rPr>
              <a:t>e had fourteen children</a:t>
            </a:r>
          </a:p>
          <a:p>
            <a:r>
              <a:rPr lang="en-US" dirty="0" smtClean="0"/>
              <a:t>Only </a:t>
            </a:r>
            <a:r>
              <a:rPr lang="en-US" dirty="0" smtClean="0">
                <a:effectLst/>
              </a:rPr>
              <a:t>three of them survived to adulthood</a:t>
            </a:r>
          </a:p>
          <a:p>
            <a:r>
              <a:rPr lang="en-US" dirty="0" smtClean="0">
                <a:effectLst/>
              </a:rPr>
              <a:t>His eldest child and heir, Alexei, was suspected of being involved in a plot to overthrow the Emperor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13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Dreamer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Heavily influenced by his advisors from Western Europe Peter reorganized the Russian army along modern lines and dreamed of making Russia a maritime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92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That’s an Order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Peter wanted social modernization in an absolute manner by requiring courtiers, state officials, and the military to shave their beards and adopt modern clothing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35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Water control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To improve his nation's position on the seas, Peter </a:t>
            </a:r>
            <a:r>
              <a:rPr lang="en-US" dirty="0" smtClean="0"/>
              <a:t>wanted</a:t>
            </a:r>
            <a:r>
              <a:rPr lang="en-US" dirty="0" smtClean="0">
                <a:effectLst/>
              </a:rPr>
              <a:t> to gain more sea port outlets. His only outlet at the time was the White Sea</a:t>
            </a:r>
          </a:p>
          <a:p>
            <a:r>
              <a:rPr lang="en-US" dirty="0"/>
              <a:t> H</a:t>
            </a:r>
            <a:r>
              <a:rPr lang="en-US" dirty="0" smtClean="0"/>
              <a:t>e wanted the Baltic Sea which was controlled by the Swedish and the Black </a:t>
            </a:r>
            <a:r>
              <a:rPr lang="en-US" dirty="0"/>
              <a:t>S</a:t>
            </a:r>
            <a:r>
              <a:rPr lang="en-US" dirty="0" smtClean="0"/>
              <a:t>ea which Was controlled by the Ottomans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50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1A798C44188C4B946AC265C8972CCB" ma:contentTypeVersion="0" ma:contentTypeDescription="Create a new document." ma:contentTypeScope="" ma:versionID="7f360ae269427f9c1840fcfa1ba4ce5b">
  <xsd:schema xmlns:xsd="http://www.w3.org/2001/XMLSchema" xmlns:xs="http://www.w3.org/2001/XMLSchema" xmlns:p="http://schemas.microsoft.com/office/2006/metadata/properties" xmlns:ns2="8C791AD8-1844-4B8C-946A-C265C8972CCB" targetNamespace="http://schemas.microsoft.com/office/2006/metadata/properties" ma:root="true" ma:fieldsID="8d39d5840f0b2779aef352eaf22072af" ns2:_="">
    <xsd:import namespace="8C791AD8-1844-4B8C-946A-C265C8972CCB"/>
    <xsd:element name="properties">
      <xsd:complexType>
        <xsd:sequence>
          <xsd:element name="documentManagement">
            <xsd:complexType>
              <xsd:all>
                <xsd:element ref="ns2:Class" minOccurs="0"/>
                <xsd:element ref="ns2:Teacher" minOccurs="0"/>
                <xsd:element ref="ns2:Due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791AD8-1844-4B8C-946A-C265C8972CCB" elementFormDefault="qualified">
    <xsd:import namespace="http://schemas.microsoft.com/office/2006/documentManagement/types"/>
    <xsd:import namespace="http://schemas.microsoft.com/office/infopath/2007/PartnerControls"/>
    <xsd:element name="Class" ma:index="8" nillable="true" ma:displayName="Class" ma:internalName="Class">
      <xsd:simpleType>
        <xsd:restriction base="dms:Text">
          <xsd:maxLength value="255"/>
        </xsd:restriction>
      </xsd:simpleType>
    </xsd:element>
    <xsd:element name="Teacher" ma:index="9" nillable="true" ma:displayName="Teacher" ma:internalName="Teacher">
      <xsd:simpleType>
        <xsd:restriction base="dms:Text">
          <xsd:maxLength value="255"/>
        </xsd:restriction>
      </xsd:simpleType>
    </xsd:element>
    <xsd:element name="Due_x0020_Date" ma:index="10" nillable="true" ma:displayName="Due Date" ma:internalName="Due_x0020_Dat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ue_x0020_Date xmlns="8C791AD8-1844-4B8C-946A-C265C8972CCB" xsi:nil="true"/>
    <Class xmlns="8C791AD8-1844-4B8C-946A-C265C8972CCB">WH2</Class>
    <Teacher xmlns="8C791AD8-1844-4B8C-946A-C265C8972CCB">Demott</Teacher>
  </documentManagement>
</p:properties>
</file>

<file path=customXml/itemProps1.xml><?xml version="1.0" encoding="utf-8"?>
<ds:datastoreItem xmlns:ds="http://schemas.openxmlformats.org/officeDocument/2006/customXml" ds:itemID="{1086F7E0-9820-4CE1-BFA6-8BACD0FCE4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791AD8-1844-4B8C-946A-C265C8972C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A49D99-E57A-4FF5-A814-82B1E9D152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D7B6DC-38A9-4101-ADB3-1E1EE0BB8617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8C791AD8-1844-4B8C-946A-C265C8972CCB"/>
    <ds:schemaRef ds:uri="http://schemas.openxmlformats.org/package/2006/metadata/core-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394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Peter          The               Great</vt:lpstr>
      <vt:lpstr>Early Life</vt:lpstr>
      <vt:lpstr>Early Years</vt:lpstr>
      <vt:lpstr>My Time To Shine</vt:lpstr>
      <vt:lpstr>Conflict</vt:lpstr>
      <vt:lpstr>Family Matters</vt:lpstr>
      <vt:lpstr>Dreamer </vt:lpstr>
      <vt:lpstr>That’s an Order</vt:lpstr>
      <vt:lpstr>Water control </vt:lpstr>
      <vt:lpstr>The Great Northern War</vt:lpstr>
    </vt:vector>
  </TitlesOfParts>
  <Company>Virginia Beach City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Peter          The               Great</dc:title>
  <dc:creator>DYLAN J LEVINS (253)</dc:creator>
  <cp:lastModifiedBy>Earl C. DeMott</cp:lastModifiedBy>
  <cp:revision>7</cp:revision>
  <dcterms:created xsi:type="dcterms:W3CDTF">2011-11-28T12:59:21Z</dcterms:created>
  <dcterms:modified xsi:type="dcterms:W3CDTF">2011-12-01T14:58:21Z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0x010100D81A798C44188C4B946AC265C8972CCB</vt:lpwstr>
  </property>
</Properties>
</file>