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BC8D1C-A4C2-40DF-82B4-5114E543F651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66103A-981D-46F2-A138-F63D040D5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BC8D1C-A4C2-40DF-82B4-5114E543F651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6103A-981D-46F2-A138-F63D040D5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BC8D1C-A4C2-40DF-82B4-5114E543F651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6103A-981D-46F2-A138-F63D040D5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BC8D1C-A4C2-40DF-82B4-5114E543F651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6103A-981D-46F2-A138-F63D040D5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BC8D1C-A4C2-40DF-82B4-5114E543F651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6103A-981D-46F2-A138-F63D040D5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BC8D1C-A4C2-40DF-82B4-5114E543F651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6103A-981D-46F2-A138-F63D040D5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BC8D1C-A4C2-40DF-82B4-5114E543F651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6103A-981D-46F2-A138-F63D040D5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BC8D1C-A4C2-40DF-82B4-5114E543F651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6103A-981D-46F2-A138-F63D040D5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BC8D1C-A4C2-40DF-82B4-5114E543F651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6103A-981D-46F2-A138-F63D040D5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FBC8D1C-A4C2-40DF-82B4-5114E543F651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6103A-981D-46F2-A138-F63D040D5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BC8D1C-A4C2-40DF-82B4-5114E543F651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66103A-981D-46F2-A138-F63D040D5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FBC8D1C-A4C2-40DF-82B4-5114E543F651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166103A-981D-46F2-A138-F63D040D5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Music and the Arts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ry_Shell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447800"/>
            <a:ext cx="2336807" cy="289466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Famous Authors of the Romantic Period</a:t>
            </a:r>
            <a:endParaRPr lang="en-US" dirty="0"/>
          </a:p>
        </p:txBody>
      </p:sp>
      <p:pic>
        <p:nvPicPr>
          <p:cNvPr id="5" name="Picture 4" descr="Victor_Hu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1066800"/>
            <a:ext cx="2667000" cy="3429000"/>
          </a:xfrm>
          <a:prstGeom prst="rect">
            <a:avLst/>
          </a:prstGeom>
        </p:spPr>
      </p:pic>
      <p:pic>
        <p:nvPicPr>
          <p:cNvPr id="6" name="Picture 5" descr="WashingtonIrv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3276600"/>
            <a:ext cx="2381250" cy="3095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4495800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Mary Shelley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4648200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Victor Hugo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2743200"/>
            <a:ext cx="22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Washington Irving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ohann-goeth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2554474" cy="33067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Famous Authors of the Romantic Period</a:t>
            </a:r>
            <a:endParaRPr lang="en-US" dirty="0"/>
          </a:p>
        </p:txBody>
      </p:sp>
      <p:pic>
        <p:nvPicPr>
          <p:cNvPr id="5" name="Picture 4" descr="james fenimore cooper by jarv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143000"/>
            <a:ext cx="2733773" cy="3314700"/>
          </a:xfrm>
          <a:prstGeom prst="rect">
            <a:avLst/>
          </a:prstGeom>
        </p:spPr>
      </p:pic>
      <p:pic>
        <p:nvPicPr>
          <p:cNvPr id="6" name="Picture 5" descr="roussea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3429000"/>
            <a:ext cx="2514600" cy="30260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5029200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Johann Goethe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2819400"/>
            <a:ext cx="271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Jean Jacques Rousseau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4724400"/>
            <a:ext cx="284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James </a:t>
            </a:r>
            <a:r>
              <a:rPr lang="en-US" dirty="0" err="1" smtClean="0"/>
              <a:t>Fenimore</a:t>
            </a:r>
            <a:r>
              <a:rPr lang="en-US" dirty="0" smtClean="0"/>
              <a:t> Cooper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26091"/>
          </a:xfrm>
        </p:spPr>
        <p:txBody>
          <a:bodyPr/>
          <a:lstStyle/>
          <a:p>
            <a:r>
              <a:rPr lang="en-US" u="sng" dirty="0" smtClean="0"/>
              <a:t>Baroque Period: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Music changed greatly through the seventeenth and eighteenth centuries</a:t>
            </a:r>
            <a:endParaRPr lang="en-US" dirty="0"/>
          </a:p>
        </p:txBody>
      </p:sp>
      <p:pic>
        <p:nvPicPr>
          <p:cNvPr id="4" name="Picture 3" descr="JS-B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438400"/>
            <a:ext cx="2162175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51816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Johann Sebastian Bach (1685-1750)</a:t>
            </a:r>
            <a:endParaRPr lang="en-US" dirty="0"/>
          </a:p>
        </p:txBody>
      </p:sp>
      <p:pic>
        <p:nvPicPr>
          <p:cNvPr id="6" name="Picture 5" descr="georg friedrich hand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2438400"/>
            <a:ext cx="2575560" cy="25755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0" y="5181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George </a:t>
            </a:r>
            <a:r>
              <a:rPr lang="en-US" dirty="0" err="1" smtClean="0"/>
              <a:t>Frideric</a:t>
            </a:r>
            <a:r>
              <a:rPr lang="en-US" dirty="0" smtClean="0"/>
              <a:t> Handel (1685-1759)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26091"/>
          </a:xfrm>
        </p:spPr>
        <p:txBody>
          <a:bodyPr/>
          <a:lstStyle/>
          <a:p>
            <a:r>
              <a:rPr lang="en-US" dirty="0" smtClean="0"/>
              <a:t>Classical Period: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Music changed greatly through the seventeenth and eighteenth centuries</a:t>
            </a:r>
            <a:endParaRPr lang="en-US" dirty="0"/>
          </a:p>
        </p:txBody>
      </p:sp>
      <p:pic>
        <p:nvPicPr>
          <p:cNvPr id="4" name="Picture 3" descr="moz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514600"/>
            <a:ext cx="2183316" cy="2819400"/>
          </a:xfrm>
          <a:prstGeom prst="rect">
            <a:avLst/>
          </a:prstGeom>
        </p:spPr>
      </p:pic>
      <p:pic>
        <p:nvPicPr>
          <p:cNvPr id="5" name="Picture 4" descr="JHayd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2514600"/>
            <a:ext cx="2527515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5486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Wolfgang Amadeus Mozart  (1756-1791)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5486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Franz Joseph Haydn (1732-1809)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73691"/>
          </a:xfrm>
        </p:spPr>
        <p:txBody>
          <a:bodyPr/>
          <a:lstStyle/>
          <a:p>
            <a:r>
              <a:rPr lang="en-US" dirty="0" smtClean="0"/>
              <a:t>Romantic Period: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Music changed greatly through the seventeenth and eighteenth centuries</a:t>
            </a:r>
            <a:endParaRPr lang="en-US" dirty="0"/>
          </a:p>
        </p:txBody>
      </p:sp>
      <p:pic>
        <p:nvPicPr>
          <p:cNvPr id="4" name="Picture 3" descr="beethov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759725"/>
            <a:ext cx="2133600" cy="2467779"/>
          </a:xfrm>
          <a:prstGeom prst="rect">
            <a:avLst/>
          </a:prstGeom>
        </p:spPr>
      </p:pic>
      <p:pic>
        <p:nvPicPr>
          <p:cNvPr id="5" name="Picture 4" descr="brahm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2743200"/>
            <a:ext cx="1962078" cy="25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6200" y="5334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Johannes Brahms (1833-1897)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5334000"/>
            <a:ext cx="1632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Peter </a:t>
            </a:r>
            <a:r>
              <a:rPr lang="en-US" dirty="0" err="1" smtClean="0"/>
              <a:t>Ilyich</a:t>
            </a:r>
            <a:r>
              <a:rPr lang="en-US" dirty="0" smtClean="0"/>
              <a:t> Tchaikovsky (1840-1893)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1" y="5410200"/>
            <a:ext cx="281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Ludwig van Beethoven (1770-1827)</a:t>
            </a:r>
            <a:endParaRPr lang="en-US" dirty="0"/>
          </a:p>
        </p:txBody>
      </p:sp>
      <p:pic>
        <p:nvPicPr>
          <p:cNvPr id="9" name="Picture 8" descr="tchaikovsk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3805" y="2819400"/>
            <a:ext cx="2379195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most famous painters of the Romantic Period is Eugene Delacroix (1798-1863)</a:t>
            </a:r>
          </a:p>
          <a:p>
            <a:r>
              <a:rPr lang="en-US" dirty="0" smtClean="0"/>
              <a:t>Paintings often depicted the </a:t>
            </a:r>
          </a:p>
          <a:p>
            <a:pPr>
              <a:buNone/>
            </a:pPr>
            <a:r>
              <a:rPr lang="en-US" dirty="0" smtClean="0"/>
              <a:t>   wonders of nature, landscapes,</a:t>
            </a:r>
          </a:p>
          <a:p>
            <a:pPr>
              <a:buNone/>
            </a:pPr>
            <a:r>
              <a:rPr lang="en-US" dirty="0" smtClean="0"/>
              <a:t>   deep emotions, and strong</a:t>
            </a:r>
          </a:p>
          <a:p>
            <a:pPr>
              <a:buNone/>
            </a:pPr>
            <a:r>
              <a:rPr lang="en-US" dirty="0" smtClean="0"/>
              <a:t>   nationalism</a:t>
            </a:r>
          </a:p>
          <a:p>
            <a:r>
              <a:rPr lang="en-US" dirty="0" smtClean="0"/>
              <a:t>They also painted portraits of </a:t>
            </a:r>
          </a:p>
          <a:p>
            <a:pPr>
              <a:buNone/>
            </a:pPr>
            <a:r>
              <a:rPr lang="en-US" dirty="0" smtClean="0"/>
              <a:t>   living people and major events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of the Romantic Period</a:t>
            </a:r>
            <a:endParaRPr lang="en-US" dirty="0"/>
          </a:p>
        </p:txBody>
      </p:sp>
      <p:pic>
        <p:nvPicPr>
          <p:cNvPr id="4" name="Picture 3" descr="delacroix portrai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2590800"/>
            <a:ext cx="2437182" cy="3235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lacroix liberty leading the peop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295401"/>
            <a:ext cx="3978148" cy="3124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of the Romantic Period</a:t>
            </a:r>
            <a:endParaRPr lang="en-US" dirty="0"/>
          </a:p>
        </p:txBody>
      </p:sp>
      <p:pic>
        <p:nvPicPr>
          <p:cNvPr id="5" name="Picture 4" descr="crusaders enter constantinople delacroi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1" y="2647668"/>
            <a:ext cx="3787132" cy="3111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4495800"/>
            <a:ext cx="3148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Liberty Leading the People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2133600"/>
            <a:ext cx="3735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Crusaders Enter Constantinople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alk cliffs Friedrich 18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295400"/>
            <a:ext cx="3505200" cy="441048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of the Romantic Period</a:t>
            </a:r>
            <a:endParaRPr lang="en-US" dirty="0"/>
          </a:p>
        </p:txBody>
      </p:sp>
      <p:pic>
        <p:nvPicPr>
          <p:cNvPr id="5" name="Picture 4" descr="sea_of_f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2057400"/>
            <a:ext cx="3399612" cy="43297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5715000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Chalk Cliffs - Friedrich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1371600"/>
            <a:ext cx="2517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Wanderer Above the </a:t>
            </a:r>
          </a:p>
          <a:p>
            <a:r>
              <a:rPr lang="en-US" dirty="0" smtClean="0"/>
              <a:t>Sea of Fog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nstable's idyllic english landscap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2971800" cy="2971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of the Romantic Period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953000"/>
            <a:ext cx="2969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Idyllic English Landscape</a:t>
            </a:r>
          </a:p>
          <a:p>
            <a:r>
              <a:rPr lang="en-US" dirty="0" smtClean="0"/>
              <a:t> - Constable</a:t>
            </a:r>
            <a:endParaRPr lang="en-US" dirty="0"/>
          </a:p>
        </p:txBody>
      </p:sp>
      <p:pic>
        <p:nvPicPr>
          <p:cNvPr id="6" name="Picture 5" descr="leutze washington crossing the delawa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7104" y="3048000"/>
            <a:ext cx="4651828" cy="26864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2286000"/>
            <a:ext cx="4083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Washington Crossing the Delaware</a:t>
            </a:r>
          </a:p>
          <a:p>
            <a:r>
              <a:rPr lang="en-US" dirty="0" smtClean="0"/>
              <a:t> - Leutze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ervant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524000"/>
            <a:ext cx="2397402" cy="33067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Famous Authors of the Romantic Period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029200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Miguel de Cervantes</a:t>
            </a:r>
            <a:endParaRPr lang="en-US" dirty="0"/>
          </a:p>
        </p:txBody>
      </p:sp>
      <p:pic>
        <p:nvPicPr>
          <p:cNvPr id="6" name="Picture 5" descr="don quixote by picas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0204" y="1676400"/>
            <a:ext cx="2854994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401" y="1676400"/>
            <a:ext cx="2362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Cervantes developed a new form of literature – the novel.  </a:t>
            </a:r>
          </a:p>
          <a:p>
            <a:endParaRPr lang="en-US" dirty="0"/>
          </a:p>
          <a:p>
            <a:r>
              <a:rPr lang="en-US" dirty="0" smtClean="0"/>
              <a:t>His most famous work is</a:t>
            </a:r>
          </a:p>
          <a:p>
            <a:r>
              <a:rPr lang="en-US" i="1" dirty="0" smtClean="0"/>
              <a:t>Don Quixote, </a:t>
            </a:r>
            <a:r>
              <a:rPr lang="en-US" dirty="0" smtClean="0"/>
              <a:t>first published in </a:t>
            </a:r>
          </a:p>
          <a:p>
            <a:r>
              <a:rPr lang="en-US" dirty="0" smtClean="0"/>
              <a:t>1605 (vol. I) and 1615 (vol. II).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248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Music and the Arts</vt:lpstr>
      <vt:lpstr>Music changed greatly through the seventeenth and eighteenth centuries</vt:lpstr>
      <vt:lpstr>Music changed greatly through the seventeenth and eighteenth centuries</vt:lpstr>
      <vt:lpstr>Music changed greatly through the seventeenth and eighteenth centuries</vt:lpstr>
      <vt:lpstr>Art of the Romantic Period</vt:lpstr>
      <vt:lpstr>Art of the Romantic Period</vt:lpstr>
      <vt:lpstr>Art of the Romantic Period</vt:lpstr>
      <vt:lpstr>Art of the Romantic Period</vt:lpstr>
      <vt:lpstr>Famous Authors of the Romantic Period</vt:lpstr>
      <vt:lpstr>Famous Authors of the Romantic Period</vt:lpstr>
      <vt:lpstr>Famous Authors of the Romantic Period</vt:lpstr>
    </vt:vector>
  </TitlesOfParts>
  <Company>Virginia Beach City Public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and the Arts</dc:title>
  <dc:creator>djzazzer</dc:creator>
  <cp:lastModifiedBy>Earl C. DeMott</cp:lastModifiedBy>
  <cp:revision>6</cp:revision>
  <dcterms:created xsi:type="dcterms:W3CDTF">2011-01-03T14:14:27Z</dcterms:created>
  <dcterms:modified xsi:type="dcterms:W3CDTF">2011-09-15T11:22:33Z</dcterms:modified>
</cp:coreProperties>
</file>