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8" y="-11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667B-61C1-48AD-90C9-F0379AB0160E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F135-71BD-4036-B852-2E038E485DA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667B-61C1-48AD-90C9-F0379AB0160E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F135-71BD-4036-B852-2E038E485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667B-61C1-48AD-90C9-F0379AB0160E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F135-71BD-4036-B852-2E038E485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667B-61C1-48AD-90C9-F0379AB0160E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F135-71BD-4036-B852-2E038E485DA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667B-61C1-48AD-90C9-F0379AB0160E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F135-71BD-4036-B852-2E038E485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667B-61C1-48AD-90C9-F0379AB0160E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F135-71BD-4036-B852-2E038E485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667B-61C1-48AD-90C9-F0379AB0160E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F135-71BD-4036-B852-2E038E485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667B-61C1-48AD-90C9-F0379AB0160E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F135-71BD-4036-B852-2E038E485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667B-61C1-48AD-90C9-F0379AB0160E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F135-71BD-4036-B852-2E038E485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667B-61C1-48AD-90C9-F0379AB0160E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F135-71BD-4036-B852-2E038E485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667B-61C1-48AD-90C9-F0379AB0160E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F135-71BD-4036-B852-2E038E485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76B0667B-61C1-48AD-90C9-F0379AB0160E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188F135-71BD-4036-B852-2E038E485DA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Angeline </a:t>
            </a:r>
            <a:r>
              <a:rPr lang="en-US" dirty="0" err="1" smtClean="0"/>
              <a:t>Kintanar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Modern Age &amp; George Orwell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65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8862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1984</a:t>
            </a:r>
          </a:p>
          <a:p>
            <a:r>
              <a:rPr lang="en-US" dirty="0" smtClean="0"/>
              <a:t>A Clergyman’s Daughter</a:t>
            </a:r>
          </a:p>
          <a:p>
            <a:r>
              <a:rPr lang="en-US" dirty="0" smtClean="0"/>
              <a:t>Animal Farm</a:t>
            </a:r>
          </a:p>
          <a:p>
            <a:r>
              <a:rPr lang="en-US" dirty="0" smtClean="0"/>
              <a:t>Burmese Days</a:t>
            </a:r>
          </a:p>
          <a:p>
            <a:r>
              <a:rPr lang="en-US" dirty="0" smtClean="0"/>
              <a:t>Coming up for Air</a:t>
            </a:r>
          </a:p>
          <a:p>
            <a:r>
              <a:rPr lang="en-US" dirty="0" smtClean="0"/>
              <a:t>Down and Out in Paris In London</a:t>
            </a:r>
          </a:p>
          <a:p>
            <a:r>
              <a:rPr lang="en-US" dirty="0" smtClean="0"/>
              <a:t>Keep the Aspidistra Flying</a:t>
            </a:r>
          </a:p>
          <a:p>
            <a:r>
              <a:rPr lang="en-US" dirty="0" smtClean="0"/>
              <a:t>Homage to Catalonia</a:t>
            </a:r>
          </a:p>
          <a:p>
            <a:r>
              <a:rPr lang="en-US" dirty="0" smtClean="0"/>
              <a:t>The Road to </a:t>
            </a:r>
            <a:r>
              <a:rPr lang="en-US" dirty="0" err="1" smtClean="0"/>
              <a:t>Wigan</a:t>
            </a:r>
            <a:r>
              <a:rPr lang="en-US" dirty="0" smtClean="0"/>
              <a:t> Pier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1600200"/>
            <a:ext cx="3048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Charles Dickens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Such, Such were the Joys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Decline of the English Murder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Arthur Koestler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 Good Word For The Vicar of Bray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24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Great War is later known as World War I happened in 1914-1918.</a:t>
            </a:r>
          </a:p>
          <a:p>
            <a:r>
              <a:rPr lang="en-US" dirty="0" smtClean="0"/>
              <a:t>Great Britain allied itself with France and Russia against the Central Powers of Germany and Austria-Hungary.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695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By the end of The Great War, Great Britain had lost 750,000 lives.</a:t>
            </a:r>
          </a:p>
          <a:p>
            <a:r>
              <a:rPr lang="en-US" dirty="0" smtClean="0"/>
              <a:t>Great Britain spent billions of dollars which sent England into debt and severely rocked the prosperity the nation had formerly enjoyed as a major world power.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325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 In the 1930’s, The Great Depression sent the United States and Europe into a crushing economic slump.</a:t>
            </a:r>
          </a:p>
          <a:p>
            <a:r>
              <a:rPr lang="en-US" dirty="0" smtClean="0"/>
              <a:t>Mass employment and poverty led to despair.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091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 a world plagued by financial and emotional crises, dictators were able to rise to power in nations such as Germany, Italy, and Russia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17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4267200" cy="944562"/>
          </a:xfrm>
        </p:spPr>
        <p:txBody>
          <a:bodyPr/>
          <a:lstStyle/>
          <a:p>
            <a:r>
              <a:rPr lang="en-US" dirty="0" smtClean="0"/>
              <a:t>Shooting an elephant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524000"/>
            <a:ext cx="4191000" cy="3962400"/>
          </a:xfrm>
        </p:spPr>
        <p:txBody>
          <a:bodyPr/>
          <a:lstStyle/>
          <a:p>
            <a:r>
              <a:rPr lang="en-US" dirty="0"/>
              <a:t>George Orwell - was born Eric Blair on June 25, 1903, in </a:t>
            </a:r>
            <a:r>
              <a:rPr lang="en-US" dirty="0" err="1"/>
              <a:t>Motihari</a:t>
            </a:r>
            <a:r>
              <a:rPr lang="en-US" dirty="0"/>
              <a:t>, </a:t>
            </a:r>
            <a:r>
              <a:rPr lang="en-US" dirty="0" smtClean="0"/>
              <a:t>Bengal.</a:t>
            </a:r>
          </a:p>
          <a:p>
            <a:r>
              <a:rPr lang="en-US" dirty="0"/>
              <a:t>Sent </a:t>
            </a:r>
            <a:r>
              <a:rPr lang="en-US" dirty="0" smtClean="0"/>
              <a:t>to </a:t>
            </a:r>
            <a:r>
              <a:rPr lang="en-US" dirty="0"/>
              <a:t>England for his education, Orwell attended St. Cyprians, Wellington College, and then </a:t>
            </a:r>
            <a:r>
              <a:rPr lang="en-US" dirty="0" smtClean="0"/>
              <a:t>Eton.</a:t>
            </a:r>
          </a:p>
          <a:p>
            <a:r>
              <a:rPr lang="en-US" dirty="0"/>
              <a:t>Orwell joined the Indian Imperial Police, from which he resigned in 1927, having in the meantime settled on writing as a career.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88636"/>
            <a:ext cx="3502609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695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Shooting an elephant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First </a:t>
            </a:r>
            <a:r>
              <a:rPr lang="en-US" dirty="0"/>
              <a:t>published in the literary magazine New Writing in the autumn of 1936, and broadcast by the BBC Home Service on 12 October 1948</a:t>
            </a:r>
            <a:r>
              <a:rPr lang="en-US" dirty="0" smtClean="0"/>
              <a:t>.</a:t>
            </a:r>
          </a:p>
          <a:p>
            <a:r>
              <a:rPr lang="en-US" dirty="0"/>
              <a:t>The essay describes the experience of the English narrator, possibly Orwell himself, called upon to shoot an aggressive elephant while working as a police officer in Burma</a:t>
            </a:r>
            <a:r>
              <a:rPr lang="en-US" dirty="0" smtClean="0"/>
              <a:t>.</a:t>
            </a:r>
          </a:p>
          <a:p>
            <a:r>
              <a:rPr lang="en-US" dirty="0"/>
              <a:t>Because the locals expect him to do the job, he does so against his better judgment, his anguish increased by the elephant's slow and painful death</a:t>
            </a:r>
          </a:p>
        </p:txBody>
      </p:sp>
    </p:spTree>
    <p:extLst>
      <p:ext uri="{BB962C8B-B14F-4D97-AF65-F5344CB8AC3E}">
        <p14:creationId xmlns:p14="http://schemas.microsoft.com/office/powerpoint/2010/main" val="2850245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story is regarded as a metaphor for British imperialism, and for Orwell's view that "when the white man turns tyrant it is his own freedom that he </a:t>
            </a:r>
            <a:r>
              <a:rPr lang="en-US" dirty="0" smtClean="0"/>
              <a:t>destroys”</a:t>
            </a:r>
          </a:p>
          <a:p>
            <a:r>
              <a:rPr lang="en-US" dirty="0" smtClean="0"/>
              <a:t>As an </a:t>
            </a:r>
            <a:r>
              <a:rPr lang="en-US" dirty="0"/>
              <a:t>anti-imperialist essayist, Orwell frequently and clearly states his displeasure with colonial </a:t>
            </a:r>
            <a:r>
              <a:rPr lang="en-US" dirty="0" smtClean="0"/>
              <a:t>Britain.</a:t>
            </a:r>
          </a:p>
          <a:p>
            <a:r>
              <a:rPr lang="en-US" dirty="0"/>
              <a:t> "I had already made up my mind that imperialism was an evil thing... I was all for the Burmese and all against their oppressors, the British."</a:t>
            </a:r>
          </a:p>
        </p:txBody>
      </p:sp>
    </p:spTree>
    <p:extLst>
      <p:ext uri="{BB962C8B-B14F-4D97-AF65-F5344CB8AC3E}">
        <p14:creationId xmlns:p14="http://schemas.microsoft.com/office/powerpoint/2010/main" val="1502791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Orwell’s hatred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 "I had already made up my mind that imperialism was an evil thing... I was all for the Burmese and all against their oppressors, the British</a:t>
            </a:r>
            <a:r>
              <a:rPr lang="en-US" dirty="0" smtClean="0"/>
              <a:t>."</a:t>
            </a:r>
          </a:p>
          <a:p>
            <a:r>
              <a:rPr lang="en-US" dirty="0" smtClean="0"/>
              <a:t>“All </a:t>
            </a:r>
            <a:r>
              <a:rPr lang="en-US" dirty="0"/>
              <a:t>I knew was that I was stuck between my hatred of the empire I served ... I was only an absurd puppet pushed to and fro by the will of those yellow faces behind." </a:t>
            </a:r>
          </a:p>
        </p:txBody>
      </p:sp>
    </p:spTree>
    <p:extLst>
      <p:ext uri="{BB962C8B-B14F-4D97-AF65-F5344CB8AC3E}">
        <p14:creationId xmlns:p14="http://schemas.microsoft.com/office/powerpoint/2010/main" val="873331749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54</TotalTime>
  <Words>505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Horizon</vt:lpstr>
      <vt:lpstr>Modern Age &amp; George Orwell</vt:lpstr>
      <vt:lpstr>The Great War</vt:lpstr>
      <vt:lpstr>The Great war</vt:lpstr>
      <vt:lpstr>World war 2</vt:lpstr>
      <vt:lpstr>World war 2</vt:lpstr>
      <vt:lpstr>Shooting an elephant</vt:lpstr>
      <vt:lpstr>Shooting an elephant</vt:lpstr>
      <vt:lpstr>PowerPoint Presentation</vt:lpstr>
      <vt:lpstr>Orwell’s hatred</vt:lpstr>
      <vt:lpstr>Other works</vt:lpstr>
    </vt:vector>
  </TitlesOfParts>
  <Company>Virginia Beach City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Age &amp; George Orwell</dc:title>
  <dc:creator>ANGELINE V KINTANAR (078)</dc:creator>
  <cp:lastModifiedBy>ANGELINE V KINTANAR (078)</cp:lastModifiedBy>
  <cp:revision>6</cp:revision>
  <dcterms:created xsi:type="dcterms:W3CDTF">2011-07-28T14:18:14Z</dcterms:created>
  <dcterms:modified xsi:type="dcterms:W3CDTF">2011-07-28T15:13:08Z</dcterms:modified>
</cp:coreProperties>
</file>