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  <p:sldMasterId id="2147483708" r:id="rId8"/>
    <p:sldMasterId id="2147483720" r:id="rId9"/>
    <p:sldMasterId id="2147483732" r:id="rId10"/>
  </p:sldMasterIdLst>
  <p:notesMasterIdLst>
    <p:notesMasterId r:id="rId48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1" r:id="rId42"/>
    <p:sldId id="292" r:id="rId43"/>
    <p:sldId id="293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237AA-0F86-4269-BD14-E427550D5845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2D08-08C3-4AC9-82D4-3A86168DC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2D08-08C3-4AC9-82D4-3A86168DCD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596847-8A85-4510-B143-E6D74589088A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E5BC8C-AFBD-4D71-8248-88514D55E7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igionfacts.com/islam/beliefs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igionfacts.com/islam/belief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nswers.com/Q/Why_was_Islam_create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www.gospelgifs.com/clips/clipz2/images/crss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8078" y="3467100"/>
            <a:ext cx="2115922" cy="3390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 al Islam &amp; Christian Theology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www.islamfortoday.com/images/makkah_-_kabb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241690"/>
            <a:ext cx="4038600" cy="2616310"/>
          </a:xfrm>
          <a:prstGeom prst="rect">
            <a:avLst/>
          </a:prstGeom>
          <a:noFill/>
        </p:spPr>
      </p:pic>
      <p:pic>
        <p:nvPicPr>
          <p:cNvPr id="61442" name="Picture 2" descr="http://www.faqs.org/photo-dict/photofiles/list/3645/4816Holy_Bib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799"/>
            <a:ext cx="3525673" cy="2362201"/>
          </a:xfrm>
          <a:prstGeom prst="rect">
            <a:avLst/>
          </a:prstGeom>
          <a:noFill/>
        </p:spPr>
      </p:pic>
      <p:pic>
        <p:nvPicPr>
          <p:cNvPr id="61444" name="Picture 4" descr="http://farm1.static.flickr.com/24/47369877_c2ea9f0fc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05000"/>
            <a:ext cx="3962400" cy="2649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created because God gave a son to Mary and instructed that son (Jesus) to do so</a:t>
            </a:r>
          </a:p>
          <a:p>
            <a:endParaRPr lang="en-US" dirty="0" smtClean="0"/>
          </a:p>
          <a:p>
            <a:r>
              <a:rPr lang="en-US" dirty="0" smtClean="0"/>
              <a:t>Christianity spread its influence first by Jesus preaching throughout the Middle East and then by the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55034" y="2967335"/>
            <a:ext cx="3833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Comparing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Both religions have one god.  They are mono theistic.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They both believe that there is a Heaven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There is some kind of prophet that received a set of laws from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31236" y="2967335"/>
            <a:ext cx="3481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Contrasting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Their Version of the Bible is the Qur’an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http://www.religionfacts.com/islam/beliefs.htm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Most people that are Christians </a:t>
            </a:r>
            <a:r>
              <a:rPr lang="en-US" smtClean="0"/>
              <a:t>are white.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Muslims worship at mosques on their hands and knees while Christians sit in pews at a church.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5768" y="2209800"/>
            <a:ext cx="318548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Question</a:t>
            </a:r>
          </a:p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 </a:t>
            </a:r>
          </a:p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Answer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2514600"/>
            <a:ext cx="670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Ws of Christianity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Christianity established?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- 30 A.D.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the founders of Christianity?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Jesus, Peter, and Paul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Christianity’s original languages?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Aramaic and Greek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Christianity’s size rank in the world?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Number one in the world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religions that branch off of Christianity?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-Catholic</a:t>
            </a:r>
            <a:br>
              <a:rPr lang="en-US" dirty="0" smtClean="0"/>
            </a:br>
            <a:r>
              <a:rPr lang="en-US" dirty="0" smtClean="0"/>
              <a:t>-Orthodox</a:t>
            </a:r>
            <a:br>
              <a:rPr lang="en-US" dirty="0" smtClean="0"/>
            </a:br>
            <a:r>
              <a:rPr lang="en-US" dirty="0" smtClean="0"/>
              <a:t>-Protestant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What is the Christianity text?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The Holy Bible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r>
              <a:rPr lang="en-US" dirty="0" smtClean="0"/>
              <a:t>Who was the Christian prophet and King of the Jews?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Jesus Christ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good Christian afterlife?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Heaven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bad Christian afterlife?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Hell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Christian holidays?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- Christmas</a:t>
            </a:r>
            <a:br>
              <a:rPr lang="en-US" dirty="0" smtClean="0"/>
            </a:br>
            <a:r>
              <a:rPr lang="en-US" dirty="0" smtClean="0"/>
              <a:t>- Easter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Muhammad was the founder of the Islamic empire.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was Christianity founded?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Palestine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year was Islam established?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- 622 C.E.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languages of the Islam language?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Arabic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religion is Islam rank in the religion?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The second largest in the world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major branches of Islam?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- Sunni, </a:t>
            </a:r>
            <a:br>
              <a:rPr lang="en-US" dirty="0" smtClean="0"/>
            </a:br>
            <a:r>
              <a:rPr lang="en-US" dirty="0" smtClean="0"/>
              <a:t>- Shiite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good Islam afterlife is called?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Eternal paradise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name of the bad Islam afterlife is called?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 Eternal hell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Islam holidays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Mawlid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Ashura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only one God</a:t>
            </a:r>
          </a:p>
          <a:p>
            <a:r>
              <a:rPr lang="en-US" dirty="0" smtClean="0"/>
              <a:t>Six Articles of Faith</a:t>
            </a:r>
          </a:p>
          <a:p>
            <a:r>
              <a:rPr lang="en-US" dirty="0" smtClean="0"/>
              <a:t>Islam means submission in Arabic</a:t>
            </a: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http://www.religionfacts.com/islam/beliefs.htm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Founded 622 CE</a:t>
            </a:r>
          </a:p>
          <a:p>
            <a:r>
              <a:rPr lang="en-US" dirty="0" smtClean="0"/>
              <a:t>Palestine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Islam was created because the prophet Muhammad was sent by god as a message deliverer to the people according to the religion</a:t>
            </a:r>
          </a:p>
          <a:p>
            <a:r>
              <a:rPr lang="en-US" dirty="0" smtClean="0"/>
              <a:t>It was created by Muhammad spreading the word of Allah</a:t>
            </a:r>
          </a:p>
          <a:p>
            <a:r>
              <a:rPr lang="en-US" dirty="0" smtClean="0">
                <a:hlinkClick r:id="rId3"/>
              </a:rPr>
              <a:t>http://wiki.answers.com/Q/Why_was_Islam_created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5342" y="2967335"/>
            <a:ext cx="6513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5 Ws of Christianity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and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created Christianity</a:t>
            </a:r>
          </a:p>
          <a:p>
            <a:endParaRPr lang="en-US" dirty="0" smtClean="0"/>
          </a:p>
          <a:p>
            <a:r>
              <a:rPr lang="en-US" dirty="0" smtClean="0"/>
              <a:t>Ten commandments</a:t>
            </a:r>
          </a:p>
          <a:p>
            <a:r>
              <a:rPr lang="en-US" dirty="0" smtClean="0"/>
              <a:t>The Bible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Christianity emerged from </a:t>
            </a:r>
            <a:r>
              <a:rPr lang="en-US" dirty="0" err="1" smtClean="0"/>
              <a:t>judiasm</a:t>
            </a:r>
            <a:r>
              <a:rPr lang="en-US" dirty="0" smtClean="0"/>
              <a:t> about 10 CE</a:t>
            </a:r>
          </a:p>
          <a:p>
            <a:endParaRPr lang="en-US" dirty="0" smtClean="0"/>
          </a:p>
          <a:p>
            <a:r>
              <a:rPr lang="en-US" dirty="0" smtClean="0"/>
              <a:t>Middle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lass xmlns="D70E02ED-98CC-4D92-85AD-76E5B688C425" xsi:nil="true"/>
    <Due_x0020_Date xmlns="D70E02ED-98CC-4D92-85AD-76E5B688C425" xsi:nil="true"/>
    <Teacher xmlns="D70E02ED-98CC-4D92-85AD-76E5B688C42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020ED7CC98924D85AD76E5B688C425" ma:contentTypeVersion="0" ma:contentTypeDescription="Create a new document." ma:contentTypeScope="" ma:versionID="35e59c4284e7abef54a8dbc6755b288a">
  <xsd:schema xmlns:xsd="http://www.w3.org/2001/XMLSchema" xmlns:p="http://schemas.microsoft.com/office/2006/metadata/properties" xmlns:ns2="D70E02ED-98CC-4D92-85AD-76E5B688C425" targetNamespace="http://schemas.microsoft.com/office/2006/metadata/properties" ma:root="true" ma:fieldsID="2b60728fbc460d0a1040facfc3bae29b" ns2:_="">
    <xsd:import namespace="D70E02ED-98CC-4D92-85AD-76E5B688C425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70E02ED-98CC-4D92-85AD-76E5B688C425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7AB3EE-8469-49C5-8650-7896A3F170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57659F-16B0-4040-852A-E4B0957C081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D70E02ED-98CC-4D92-85AD-76E5B688C425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F5853D5-0333-431F-BC31-7168456A3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E02ED-98CC-4D92-85AD-76E5B688C42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396</Words>
  <Application>Microsoft Office PowerPoint</Application>
  <PresentationFormat>On-screen Show (4:3)</PresentationFormat>
  <Paragraphs>138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Opulent</vt:lpstr>
      <vt:lpstr>Aspect</vt:lpstr>
      <vt:lpstr>Civic</vt:lpstr>
      <vt:lpstr>Apex</vt:lpstr>
      <vt:lpstr>Technic</vt:lpstr>
      <vt:lpstr>Concourse</vt:lpstr>
      <vt:lpstr>Trek</vt:lpstr>
      <vt:lpstr>Dar al Islam &amp; Christian Theology</vt:lpstr>
      <vt:lpstr>Slide 2</vt:lpstr>
      <vt:lpstr>Who</vt:lpstr>
      <vt:lpstr>What</vt:lpstr>
      <vt:lpstr>When and Where</vt:lpstr>
      <vt:lpstr>Why and How</vt:lpstr>
      <vt:lpstr>Slide 7</vt:lpstr>
      <vt:lpstr>Who and What</vt:lpstr>
      <vt:lpstr>When and Where</vt:lpstr>
      <vt:lpstr>Why and How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 al Islam &amp; Christian Theology</dc:title>
  <dc:creator>207596</dc:creator>
  <cp:lastModifiedBy>ecdemott</cp:lastModifiedBy>
  <cp:revision>21</cp:revision>
  <dcterms:created xsi:type="dcterms:W3CDTF">2010-10-04T11:50:42Z</dcterms:created>
  <dcterms:modified xsi:type="dcterms:W3CDTF">2010-10-18T16:07:35Z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0x010100ED020ED7CC98924D85AD76E5B688C425</vt:lpwstr>
  </property>
</Properties>
</file>