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6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227A7340-5A90-424B-B871-B8A1296022C6}"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27A7340-5A90-424B-B871-B8A1296022C6}"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27A7340-5A90-424B-B871-B8A1296022C6}"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27A7340-5A90-424B-B871-B8A1296022C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0DEE19C-8625-4CD6-A789-3C688E2A99CA}" type="datetimeFigureOut">
              <a:rPr lang="en-US" smtClean="0"/>
              <a:pPr/>
              <a:t>11/10/2009</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27A7340-5A90-424B-B871-B8A1296022C6}"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0DEE19C-8625-4CD6-A789-3C688E2A99CA}" type="datetimeFigureOut">
              <a:rPr lang="en-US" smtClean="0"/>
              <a:pPr/>
              <a:t>11/10/2009</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27A7340-5A90-424B-B871-B8A1296022C6}"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8001000" cy="2916702"/>
          </a:xfrm>
        </p:spPr>
        <p:txBody>
          <a:bodyPr/>
          <a:lstStyle/>
          <a:p>
            <a:r>
              <a:rPr lang="en-US" dirty="0" smtClean="0"/>
              <a:t>               </a:t>
            </a:r>
            <a:r>
              <a:rPr lang="en-US" sz="7200" dirty="0" smtClean="0"/>
              <a:t> Absolutism</a:t>
            </a:r>
            <a:endParaRPr lang="en-US" sz="7200"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Religion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war against Persia is taken as a holy punishment because of the destroyed statues of the Greek-Macedonians under Kcercs I. After Alexander the Great kills Kcerc I and conquers Persia, the Babylonian priests pronounce him king. Then under his command he ordered for the temple of Maarduk to be rebuilt. After his death he is mummified and put in a Gold Coffin and buried in Alexandria.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Social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His father Phillip II, and his mother was Olympia. His sister was Cleopatra, however the Greeks believe she was called Thessaloniki, and that Solon was named after her name. Alexander the Great gets in conflict with his father, but later their relationship is well once more and is crowned king in 336 B.C. He self-proclaims himself as the heir of Persia. Then he starts having problems with Aristocracy from the high society of Macedonia who were opposing. They start gossip about him. And in a result of this gossip he kills his best commander. To stop the gossip he marries the daughter of Oxciard.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Intellectual  View</a:t>
            </a:r>
            <a:endParaRPr lang="en-US" dirty="0"/>
          </a:p>
        </p:txBody>
      </p:sp>
      <p:sp>
        <p:nvSpPr>
          <p:cNvPr id="3" name="Content Placeholder 2"/>
          <p:cNvSpPr>
            <a:spLocks noGrp="1"/>
          </p:cNvSpPr>
          <p:nvPr>
            <p:ph idx="1"/>
          </p:nvPr>
        </p:nvSpPr>
        <p:spPr/>
        <p:txBody>
          <a:bodyPr>
            <a:normAutofit lnSpcReduction="10000"/>
          </a:bodyPr>
          <a:lstStyle/>
          <a:p>
            <a:r>
              <a:rPr lang="en-US" dirty="0" smtClean="0"/>
              <a:t> Alexander the Great was taught by the Athenian philosopher, Aristotle. His father tried to teach him all of the achievements of the Greeks, one of the highest civilizations of the time. Alexander studied rhetorical speaking, literature, Sciences, mathematics, medicine, and philosophy. All of these subjects and studies makes him one of the most intelligent people and create a huge empire in his time.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Alexander decides to take some innovations from the lands he conquered, that is why he gets into conflict with the aristocracy. However, due to this while taking other customs he also spreads the Greek customs to all the nations. Many of the books were written in Greek during this time. He praised himself like a hero in his time and also a big conqueror in his time. He tried also to combine the Persian culture with the Greek culture.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Political View</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Peter the Great was known to be an outstanding political figure of his time. He made various significant changes, and reforms. For example he established in the Russian government a Senate, a Naval Board, decree on the obligatory Recruit service, and Finally the formation of the regular army and navy. Later he also set up a school of Mathematical and Navigations Sciences Moscow in 1701 and the Naval Academy in Saint Petersburg in 1715. Also it was usual for him create treaties, end treaties ,or create International Greetings and end International greetings. He wanted to create a strong prevailing army in the south and he had a tough political opponent, however in spite of it all he was still able to prevail.</a:t>
            </a:r>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Economic View</a:t>
            </a:r>
            <a:endParaRPr lang="en-US" dirty="0"/>
          </a:p>
        </p:txBody>
      </p:sp>
      <p:sp>
        <p:nvSpPr>
          <p:cNvPr id="3" name="Content Placeholder 2"/>
          <p:cNvSpPr>
            <a:spLocks noGrp="1"/>
          </p:cNvSpPr>
          <p:nvPr>
            <p:ph idx="1"/>
          </p:nvPr>
        </p:nvSpPr>
        <p:spPr/>
        <p:txBody>
          <a:bodyPr>
            <a:noAutofit/>
          </a:bodyPr>
          <a:lstStyle/>
          <a:p>
            <a:r>
              <a:rPr lang="en-US" sz="2800" dirty="0" smtClean="0"/>
              <a:t>As a result of studying in England, Peter the Great made Russia into the largest World leader of Cast Iron melting, which amounted to the reason for the growing industry.  Peter, also encouraged development of domestic industry and weaving mills means of communication and domestic/foreign trade. </a:t>
            </a:r>
          </a:p>
          <a:p>
            <a:r>
              <a:rPr lang="en-US" sz="2800" dirty="0" smtClean="0"/>
              <a:t>The Industry that was growing and also being developed was the schools for engineering,  the recruiting schools for the military, and also the different academies that were developed also for the military.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Religion</a:t>
            </a:r>
            <a:endParaRPr lang="en-US" dirty="0"/>
          </a:p>
        </p:txBody>
      </p:sp>
      <p:sp>
        <p:nvSpPr>
          <p:cNvPr id="3" name="Content Placeholder 2"/>
          <p:cNvSpPr>
            <a:spLocks noGrp="1"/>
          </p:cNvSpPr>
          <p:nvPr>
            <p:ph idx="1"/>
          </p:nvPr>
        </p:nvSpPr>
        <p:spPr/>
        <p:txBody>
          <a:bodyPr>
            <a:normAutofit lnSpcReduction="10000"/>
          </a:bodyPr>
          <a:lstStyle/>
          <a:p>
            <a:r>
              <a:rPr lang="en-US" dirty="0" smtClean="0"/>
              <a:t>Peter the Great towards the last or end days of his life decides to make changes to the Orthodox Church. In 1721 he gets rid of the Patriarch, and he set’s up a group of people known as the Orthodox Congregation, who are to be controlled by the members.  These changes aroused and created great opposition to the people of the church. Some opposed against Peter the Great for that.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Social  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Peter the Great was directed by his mother to marry one of the daughters of the Family of Alekseys. In the marriage his wife rebels and causes chaos to the family and also Peter the Great during his childhood sees many deaths of Friends and Family members, which later in life gave him trauma and distress in his life. </a:t>
            </a:r>
          </a:p>
          <a:p>
            <a:r>
              <a:rPr lang="en-US" dirty="0" smtClean="0"/>
              <a:t>Then Peter the Great tried to marry again and it was a total failure. During this whole time Peter the Great really did not have full power over his kingdom, until the death of his mother.  Once she dies he takes full control of his kingdom.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Intellectual  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Peter the Great was a man of a strong, inflexible will, persistent, and had a high work ability . He had a deep professional understanding of the challenges that lie ahead for Russia, He set up a school of mathematical and Navigation Sciences in Moscow. He was a remarkable military figure. His major life work was strengthening Russia’s military order. He was a very organized man in everything he did, and also the founder of the Russian naval School in Russia.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Peter the Great persevered the military traditions and unique features of the Russian Art of War. Peter also considered the many innovations of the Europeans and also the military sciences and practices using this art of war he would try to add on new information to the Russian military system from other countries. In his winter Palace in Saint Petersburg he had many varieties of artwork  decorated on the walls of his palace which demonstrated this.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Political  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336 B.C.  He marries Cleopatra after a short battle for the throne. Then, in the same year he conquers Trakkia. In 338 B.C. he conquers Persia against Tsar Artacercks, who at that time was known to be the Persian King. In 334 B.C. He takes over Asia. Later In 333 B.C. he goes back to conquer Persia against Tsar Darius III. Then in 332 B.C. he conquers Egypt and also has a problem with Aristocracy during this time.  Then his final fight is against India In 326 B.C. and dies at the age of 33.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Economic View</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344 after conquering Darius III, He takes his treasure as well as his resource for travel. In 332, he conquers Tier, and takes a huge chunk of Tiers treasure, as well as capturing slaves. He creates Alexandria, which is the biggest cultural, political, and economical center in the eastern Mediterranean. He also takes over Susa later on. Through all these conquering that Alexander the Great has he develops a very wealthy economy for him and his trusted followers.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Teacher xmlns="331DC7E6-6C96-464A-ABE1-733A061E366E" xsi:nil="true"/>
    <Class xmlns="331DC7E6-6C96-464A-ABE1-733A061E366E" xsi:nil="true"/>
    <Due_x0020_Date xmlns="331DC7E6-6C96-464A-ABE1-733A061E366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C71D33966C4A46ABE1733A061E366E" ma:contentTypeVersion="0" ma:contentTypeDescription="Create a new document." ma:contentTypeScope="" ma:versionID="8049ff36618273264bae7fa1519162d3">
  <xsd:schema xmlns:xsd="http://www.w3.org/2001/XMLSchema" xmlns:p="http://schemas.microsoft.com/office/2006/metadata/properties" xmlns:ns2="331DC7E6-6C96-464A-ABE1-733A061E366E" targetNamespace="http://schemas.microsoft.com/office/2006/metadata/properties" ma:root="true" ma:fieldsID="520687aa9b20f8b8736ef566bc180b12" ns2:_="">
    <xsd:import namespace="331DC7E6-6C96-464A-ABE1-733A061E366E"/>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331DC7E6-6C96-464A-ABE1-733A061E366E"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7790BE5-8218-4409-A45E-89777F667BE5}">
  <ds:schemaRefs>
    <ds:schemaRef ds:uri="http://schemas.microsoft.com/office/2006/metadata/properties"/>
    <ds:schemaRef ds:uri="331DC7E6-6C96-464A-ABE1-733A061E366E"/>
  </ds:schemaRefs>
</ds:datastoreItem>
</file>

<file path=customXml/itemProps2.xml><?xml version="1.0" encoding="utf-8"?>
<ds:datastoreItem xmlns:ds="http://schemas.openxmlformats.org/officeDocument/2006/customXml" ds:itemID="{D05A30DF-D59D-4AFF-AB6A-F8B060EDC9F0}">
  <ds:schemaRefs>
    <ds:schemaRef ds:uri="http://schemas.microsoft.com/sharepoint/v3/contenttype/forms"/>
  </ds:schemaRefs>
</ds:datastoreItem>
</file>

<file path=customXml/itemProps3.xml><?xml version="1.0" encoding="utf-8"?>
<ds:datastoreItem xmlns:ds="http://schemas.openxmlformats.org/officeDocument/2006/customXml" ds:itemID="{13D82929-6110-4756-B702-9EDD4AC85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1DC7E6-6C96-464A-ABE1-733A061E366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Solstice</Template>
  <TotalTime>105</TotalTime>
  <Words>1163</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                Absolutism</vt:lpstr>
      <vt:lpstr>            Political View</vt:lpstr>
      <vt:lpstr>          Economic View</vt:lpstr>
      <vt:lpstr>                  Religion</vt:lpstr>
      <vt:lpstr>               Social  View</vt:lpstr>
      <vt:lpstr>          Intellectual  View</vt:lpstr>
      <vt:lpstr>                     Arts</vt:lpstr>
      <vt:lpstr>             Political  View</vt:lpstr>
      <vt:lpstr>            Economic View</vt:lpstr>
      <vt:lpstr>                 Religion</vt:lpstr>
      <vt:lpstr>                    Social</vt:lpstr>
      <vt:lpstr>           Intellectual  View</vt:lpstr>
      <vt:lpstr>                      Art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Absolutism</dc:title>
  <dc:creator>User</dc:creator>
  <cp:lastModifiedBy>ecdemott</cp:lastModifiedBy>
  <cp:revision>11</cp:revision>
  <dcterms:created xsi:type="dcterms:W3CDTF">2009-10-04T17:51:15Z</dcterms:created>
  <dcterms:modified xsi:type="dcterms:W3CDTF">2009-11-10T18:33:16Z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0x010100E6C71D33966C4A46ABE1733A061E366E</vt:lpwstr>
  </property>
</Properties>
</file>